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24"/>
  </p:notesMasterIdLst>
  <p:handoutMasterIdLst>
    <p:handoutMasterId r:id="rId25"/>
  </p:handoutMasterIdLst>
  <p:sldIdLst>
    <p:sldId id="256" r:id="rId2"/>
    <p:sldId id="257" r:id="rId3"/>
    <p:sldId id="258" r:id="rId4"/>
    <p:sldId id="283" r:id="rId5"/>
    <p:sldId id="284" r:id="rId6"/>
    <p:sldId id="285" r:id="rId7"/>
    <p:sldId id="286" r:id="rId8"/>
    <p:sldId id="287" r:id="rId9"/>
    <p:sldId id="289" r:id="rId10"/>
    <p:sldId id="288" r:id="rId11"/>
    <p:sldId id="290" r:id="rId12"/>
    <p:sldId id="278" r:id="rId13"/>
    <p:sldId id="279" r:id="rId14"/>
    <p:sldId id="291" r:id="rId15"/>
    <p:sldId id="293" r:id="rId16"/>
    <p:sldId id="294" r:id="rId17"/>
    <p:sldId id="295" r:id="rId18"/>
    <p:sldId id="296" r:id="rId19"/>
    <p:sldId id="297" r:id="rId20"/>
    <p:sldId id="298" r:id="rId21"/>
    <p:sldId id="299" r:id="rId22"/>
    <p:sldId id="300"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3" autoAdjust="0"/>
    <p:restoredTop sz="95915"/>
  </p:normalViewPr>
  <p:slideViewPr>
    <p:cSldViewPr snapToGrid="0">
      <p:cViewPr varScale="1">
        <p:scale>
          <a:sx n="89" d="100"/>
          <a:sy n="89" d="100"/>
        </p:scale>
        <p:origin x="2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C8136-6CBB-FA48-B140-9B5AEB88C510}" type="doc">
      <dgm:prSet loTypeId="urn:microsoft.com/office/officeart/2005/8/layout/vProcess5" loCatId="list" qsTypeId="urn:microsoft.com/office/officeart/2005/8/quickstyle/simple5" qsCatId="simple" csTypeId="urn:microsoft.com/office/officeart/2005/8/colors/accent0_2" csCatId="mainScheme" phldr="1"/>
      <dgm:spPr/>
      <dgm:t>
        <a:bodyPr/>
        <a:lstStyle/>
        <a:p>
          <a:endParaRPr kumimoji="1" lang="ja-JP" altLang="en-US"/>
        </a:p>
      </dgm:t>
    </dgm:pt>
    <dgm:pt modelId="{44F4C030-2505-1848-A21C-BE03AAE43B83}">
      <dgm:prSet phldrT="[テキスト]" custT="1"/>
      <dgm:spPr/>
      <dgm:t>
        <a:bodyPr/>
        <a:lstStyle/>
        <a:p>
          <a:pPr>
            <a:lnSpc>
              <a:spcPct val="100000"/>
            </a:lnSpc>
          </a:pPr>
          <a:r>
            <a:rPr lang="ja-JP" altLang="en-US" sz="2400" b="1" dirty="0" smtClean="0">
              <a:solidFill>
                <a:srgbClr val="FF0000"/>
              </a:solidFill>
              <a:latin typeface="AR Pゴシック体M" panose="020B0600000000000000" pitchFamily="50" charset="-128"/>
              <a:ea typeface="AR Pゴシック体M" panose="020B0600000000000000" pitchFamily="50" charset="-128"/>
            </a:rPr>
            <a:t>鼻水や目のかゆみなどのアレルギー</a:t>
          </a:r>
          <a:endParaRPr lang="en-US" altLang="ja-JP" sz="2400" b="1" dirty="0" smtClean="0">
            <a:solidFill>
              <a:srgbClr val="FF0000"/>
            </a:solidFill>
            <a:latin typeface="AR Pゴシック体M" panose="020B0600000000000000" pitchFamily="50" charset="-128"/>
            <a:ea typeface="AR Pゴシック体M" panose="020B0600000000000000" pitchFamily="50" charset="-128"/>
          </a:endParaRPr>
        </a:p>
        <a:p>
          <a:pPr>
            <a:lnSpc>
              <a:spcPct val="100000"/>
            </a:lnSpc>
          </a:pPr>
          <a:r>
            <a:rPr lang="ja-JP" altLang="en-US" sz="1900" dirty="0" smtClean="0">
              <a:latin typeface="AR Pゴシック体M" panose="020B0600000000000000" pitchFamily="50" charset="-128"/>
              <a:ea typeface="AR Pゴシック体M" panose="020B0600000000000000" pitchFamily="50" charset="-128"/>
            </a:rPr>
            <a:t>目や鼻の粘膜に</a:t>
          </a:r>
          <a:r>
            <a:rPr lang="en-US" altLang="ja-JP" sz="1900" dirty="0" smtClean="0">
              <a:latin typeface="AR Pゴシック体M" panose="020B0600000000000000" pitchFamily="50" charset="-128"/>
              <a:ea typeface="AR Pゴシック体M" panose="020B0600000000000000" pitchFamily="50" charset="-128"/>
            </a:rPr>
            <a:t>PM2.5</a:t>
          </a:r>
          <a:r>
            <a:rPr lang="ja-JP" altLang="en-US" sz="1900" dirty="0" smtClean="0">
              <a:latin typeface="AR Pゴシック体M" panose="020B0600000000000000" pitchFamily="50" charset="-128"/>
              <a:ea typeface="AR Pゴシック体M" panose="020B0600000000000000" pitchFamily="50" charset="-128"/>
            </a:rPr>
            <a:t>に含まれるディーゼル粒子などの有害物質が付着し、炎症が起きます。さらに、花粉などのアレルゲン物質も入り込むと、その症状は悪化する可能性も。</a:t>
          </a:r>
          <a:endParaRPr kumimoji="1" lang="ja-JP" altLang="en-US" sz="1900" dirty="0"/>
        </a:p>
      </dgm:t>
    </dgm:pt>
    <dgm:pt modelId="{9FFF14DC-16D2-3A42-933E-653B0B15BB2B}" type="parTrans" cxnId="{212F7C56-B0C9-F548-8F22-36545B42FF6C}">
      <dgm:prSet/>
      <dgm:spPr/>
      <dgm:t>
        <a:bodyPr/>
        <a:lstStyle/>
        <a:p>
          <a:endParaRPr kumimoji="1" lang="ja-JP" altLang="en-US"/>
        </a:p>
      </dgm:t>
    </dgm:pt>
    <dgm:pt modelId="{1B97CF14-2E07-7641-83DE-C325A1C9BDDA}" type="sibTrans" cxnId="{212F7C56-B0C9-F548-8F22-36545B42FF6C}">
      <dgm:prSet/>
      <dgm:spPr/>
      <dgm:t>
        <a:bodyPr/>
        <a:lstStyle/>
        <a:p>
          <a:endParaRPr lang="ja-JP" altLang="en-US"/>
        </a:p>
      </dgm:t>
    </dgm:pt>
    <dgm:pt modelId="{F1319514-8061-3946-B457-CFC2DC5D342D}">
      <dgm:prSet phldrT="[テキスト]" custT="1"/>
      <dgm:spPr/>
      <dgm:t>
        <a:bodyPr/>
        <a:lstStyle/>
        <a:p>
          <a:pPr>
            <a:lnSpc>
              <a:spcPct val="100000"/>
            </a:lnSpc>
          </a:pPr>
          <a:r>
            <a:rPr lang="ja-JP" altLang="en-US" sz="2400" b="1" dirty="0" smtClean="0">
              <a:solidFill>
                <a:srgbClr val="FF0000"/>
              </a:solidFill>
              <a:latin typeface="AR Pゴシック体M" panose="020B0600000000000000" pitchFamily="50" charset="-128"/>
              <a:ea typeface="AR Pゴシック体M" panose="020B0600000000000000" pitchFamily="50" charset="-128"/>
            </a:rPr>
            <a:t>気管支炎やぜんそくなどの呼吸系疾患</a:t>
          </a:r>
          <a:endParaRPr lang="en-US" altLang="ja-JP" sz="2400" b="1" dirty="0" smtClean="0">
            <a:solidFill>
              <a:srgbClr val="FF0000"/>
            </a:solidFill>
            <a:latin typeface="AR Pゴシック体M" panose="020B0600000000000000" pitchFamily="50" charset="-128"/>
            <a:ea typeface="AR Pゴシック体M" panose="020B0600000000000000" pitchFamily="50" charset="-128"/>
          </a:endParaRPr>
        </a:p>
        <a:p>
          <a:pPr>
            <a:lnSpc>
              <a:spcPct val="100000"/>
            </a:lnSpc>
          </a:pPr>
          <a:r>
            <a:rPr lang="en-US" altLang="ja-JP" sz="1700" dirty="0" smtClean="0">
              <a:latin typeface="AR Pゴシック体M" panose="020B0600000000000000" pitchFamily="50" charset="-128"/>
              <a:ea typeface="AR Pゴシック体M" panose="020B0600000000000000" pitchFamily="50" charset="-128"/>
            </a:rPr>
            <a:t>PM2.5</a:t>
          </a:r>
          <a:r>
            <a:rPr lang="ja-JP" altLang="en-US" sz="1700" dirty="0" smtClean="0">
              <a:latin typeface="AR Pゴシック体M" panose="020B0600000000000000" pitchFamily="50" charset="-128"/>
              <a:ea typeface="AR Pゴシック体M" panose="020B0600000000000000" pitchFamily="50" charset="-128"/>
            </a:rPr>
            <a:t>は肺や気管支に付着しやすく、四日市ぜんそくなどの公害病と同じくディーゼル粒子を含むため炎症をおこし、気道が狭窄することで気管支炎やぜんそくの悪化につながってしまいます。途絶える</a:t>
          </a:r>
          <a:endParaRPr kumimoji="1" lang="ja-JP" altLang="en-US" sz="1700" dirty="0"/>
        </a:p>
      </dgm:t>
    </dgm:pt>
    <dgm:pt modelId="{4C040FBB-6B85-2047-A29D-93269CB2BC22}" type="parTrans" cxnId="{F7C297B7-AD3E-2A44-8271-26227DAEA0E3}">
      <dgm:prSet/>
      <dgm:spPr/>
      <dgm:t>
        <a:bodyPr/>
        <a:lstStyle/>
        <a:p>
          <a:endParaRPr kumimoji="1" lang="ja-JP" altLang="en-US"/>
        </a:p>
      </dgm:t>
    </dgm:pt>
    <dgm:pt modelId="{1E623617-730B-CD42-9EE8-F7DCCDA89A5B}" type="sibTrans" cxnId="{F7C297B7-AD3E-2A44-8271-26227DAEA0E3}">
      <dgm:prSet/>
      <dgm:spPr/>
      <dgm:t>
        <a:bodyPr/>
        <a:lstStyle/>
        <a:p>
          <a:endParaRPr kumimoji="1" lang="ja-JP" altLang="en-US"/>
        </a:p>
      </dgm:t>
    </dgm:pt>
    <dgm:pt modelId="{B6223AE2-7152-5D48-A46C-486803D7BF0C}" type="pres">
      <dgm:prSet presAssocID="{1A4C8136-6CBB-FA48-B140-9B5AEB88C510}" presName="outerComposite" presStyleCnt="0">
        <dgm:presLayoutVars>
          <dgm:chMax val="5"/>
          <dgm:dir/>
          <dgm:resizeHandles val="exact"/>
        </dgm:presLayoutVars>
      </dgm:prSet>
      <dgm:spPr/>
      <dgm:t>
        <a:bodyPr/>
        <a:lstStyle/>
        <a:p>
          <a:endParaRPr kumimoji="1" lang="ja-JP" altLang="en-US"/>
        </a:p>
      </dgm:t>
    </dgm:pt>
    <dgm:pt modelId="{D61F7EC8-1835-DB48-AD25-FD110694F2FB}" type="pres">
      <dgm:prSet presAssocID="{1A4C8136-6CBB-FA48-B140-9B5AEB88C510}" presName="dummyMaxCanvas" presStyleCnt="0">
        <dgm:presLayoutVars/>
      </dgm:prSet>
      <dgm:spPr/>
    </dgm:pt>
    <dgm:pt modelId="{2C37C45B-43A7-3146-BFED-651BA6F44C7B}" type="pres">
      <dgm:prSet presAssocID="{1A4C8136-6CBB-FA48-B140-9B5AEB88C510}" presName="TwoNodes_1" presStyleLbl="node1" presStyleIdx="0" presStyleCnt="2" custScaleX="106857" custScaleY="128168" custLinFactNeighborX="-175" custLinFactNeighborY="748">
        <dgm:presLayoutVars>
          <dgm:bulletEnabled val="1"/>
        </dgm:presLayoutVars>
      </dgm:prSet>
      <dgm:spPr/>
      <dgm:t>
        <a:bodyPr/>
        <a:lstStyle/>
        <a:p>
          <a:endParaRPr kumimoji="1" lang="ja-JP" altLang="en-US"/>
        </a:p>
      </dgm:t>
    </dgm:pt>
    <dgm:pt modelId="{426B08C4-003B-E34B-9355-ACA02BC1339A}" type="pres">
      <dgm:prSet presAssocID="{1A4C8136-6CBB-FA48-B140-9B5AEB88C510}" presName="TwoNodes_2" presStyleLbl="node1" presStyleIdx="1" presStyleCnt="2" custScaleX="99833" custScaleY="122567" custLinFactNeighborX="-525" custLinFactNeighborY="2761">
        <dgm:presLayoutVars>
          <dgm:bulletEnabled val="1"/>
        </dgm:presLayoutVars>
      </dgm:prSet>
      <dgm:spPr/>
      <dgm:t>
        <a:bodyPr/>
        <a:lstStyle/>
        <a:p>
          <a:endParaRPr kumimoji="1" lang="ja-JP" altLang="en-US"/>
        </a:p>
      </dgm:t>
    </dgm:pt>
    <dgm:pt modelId="{456E26A2-1D90-8B4C-9FA0-16E45A3472F1}" type="pres">
      <dgm:prSet presAssocID="{1A4C8136-6CBB-FA48-B140-9B5AEB88C510}" presName="TwoConn_1-2" presStyleLbl="fgAccFollowNode1" presStyleIdx="0" presStyleCnt="1">
        <dgm:presLayoutVars>
          <dgm:bulletEnabled val="1"/>
        </dgm:presLayoutVars>
      </dgm:prSet>
      <dgm:spPr/>
      <dgm:t>
        <a:bodyPr/>
        <a:lstStyle/>
        <a:p>
          <a:endParaRPr kumimoji="1" lang="ja-JP" altLang="en-US"/>
        </a:p>
      </dgm:t>
    </dgm:pt>
    <dgm:pt modelId="{C1944604-3A5A-AD4B-B84C-6302A2D33085}" type="pres">
      <dgm:prSet presAssocID="{1A4C8136-6CBB-FA48-B140-9B5AEB88C510}" presName="TwoNodes_1_text" presStyleLbl="node1" presStyleIdx="1" presStyleCnt="2">
        <dgm:presLayoutVars>
          <dgm:bulletEnabled val="1"/>
        </dgm:presLayoutVars>
      </dgm:prSet>
      <dgm:spPr/>
      <dgm:t>
        <a:bodyPr/>
        <a:lstStyle/>
        <a:p>
          <a:endParaRPr kumimoji="1" lang="ja-JP" altLang="en-US"/>
        </a:p>
      </dgm:t>
    </dgm:pt>
    <dgm:pt modelId="{695D20F1-5B20-0B4B-9D32-417B2B07CB37}" type="pres">
      <dgm:prSet presAssocID="{1A4C8136-6CBB-FA48-B140-9B5AEB88C510}" presName="TwoNodes_2_text" presStyleLbl="node1" presStyleIdx="1" presStyleCnt="2">
        <dgm:presLayoutVars>
          <dgm:bulletEnabled val="1"/>
        </dgm:presLayoutVars>
      </dgm:prSet>
      <dgm:spPr/>
      <dgm:t>
        <a:bodyPr/>
        <a:lstStyle/>
        <a:p>
          <a:endParaRPr kumimoji="1" lang="ja-JP" altLang="en-US"/>
        </a:p>
      </dgm:t>
    </dgm:pt>
  </dgm:ptLst>
  <dgm:cxnLst>
    <dgm:cxn modelId="{09B15A50-1FCE-CB47-A45A-A1A7838D99B5}" type="presOf" srcId="{44F4C030-2505-1848-A21C-BE03AAE43B83}" destId="{2C37C45B-43A7-3146-BFED-651BA6F44C7B}" srcOrd="0" destOrd="0" presId="urn:microsoft.com/office/officeart/2005/8/layout/vProcess5"/>
    <dgm:cxn modelId="{2753303A-09D0-5D4E-9E23-7709D9D806FE}" type="presOf" srcId="{1A4C8136-6CBB-FA48-B140-9B5AEB88C510}" destId="{B6223AE2-7152-5D48-A46C-486803D7BF0C}" srcOrd="0" destOrd="0" presId="urn:microsoft.com/office/officeart/2005/8/layout/vProcess5"/>
    <dgm:cxn modelId="{0AB39CAA-29B0-7A4A-810D-E14E381382CB}" type="presOf" srcId="{F1319514-8061-3946-B457-CFC2DC5D342D}" destId="{426B08C4-003B-E34B-9355-ACA02BC1339A}" srcOrd="0" destOrd="0" presId="urn:microsoft.com/office/officeart/2005/8/layout/vProcess5"/>
    <dgm:cxn modelId="{F7A2FA83-49BA-904B-8717-9EE1F0B57B81}" type="presOf" srcId="{F1319514-8061-3946-B457-CFC2DC5D342D}" destId="{695D20F1-5B20-0B4B-9D32-417B2B07CB37}" srcOrd="1" destOrd="0" presId="urn:microsoft.com/office/officeart/2005/8/layout/vProcess5"/>
    <dgm:cxn modelId="{379018A7-B9C3-084B-9232-1D43737C8545}" type="presOf" srcId="{1B97CF14-2E07-7641-83DE-C325A1C9BDDA}" destId="{456E26A2-1D90-8B4C-9FA0-16E45A3472F1}" srcOrd="0" destOrd="0" presId="urn:microsoft.com/office/officeart/2005/8/layout/vProcess5"/>
    <dgm:cxn modelId="{F7C297B7-AD3E-2A44-8271-26227DAEA0E3}" srcId="{1A4C8136-6CBB-FA48-B140-9B5AEB88C510}" destId="{F1319514-8061-3946-B457-CFC2DC5D342D}" srcOrd="1" destOrd="0" parTransId="{4C040FBB-6B85-2047-A29D-93269CB2BC22}" sibTransId="{1E623617-730B-CD42-9EE8-F7DCCDA89A5B}"/>
    <dgm:cxn modelId="{212F7C56-B0C9-F548-8F22-36545B42FF6C}" srcId="{1A4C8136-6CBB-FA48-B140-9B5AEB88C510}" destId="{44F4C030-2505-1848-A21C-BE03AAE43B83}" srcOrd="0" destOrd="0" parTransId="{9FFF14DC-16D2-3A42-933E-653B0B15BB2B}" sibTransId="{1B97CF14-2E07-7641-83DE-C325A1C9BDDA}"/>
    <dgm:cxn modelId="{B61B0312-F4E5-754F-A6CE-1FBAE913319E}" type="presOf" srcId="{44F4C030-2505-1848-A21C-BE03AAE43B83}" destId="{C1944604-3A5A-AD4B-B84C-6302A2D33085}" srcOrd="1" destOrd="0" presId="urn:microsoft.com/office/officeart/2005/8/layout/vProcess5"/>
    <dgm:cxn modelId="{8DE4F691-3A85-D740-A0CA-326500320088}" type="presParOf" srcId="{B6223AE2-7152-5D48-A46C-486803D7BF0C}" destId="{D61F7EC8-1835-DB48-AD25-FD110694F2FB}" srcOrd="0" destOrd="0" presId="urn:microsoft.com/office/officeart/2005/8/layout/vProcess5"/>
    <dgm:cxn modelId="{E02AC0B4-2D0E-2540-9992-E5AEF9ED3D3D}" type="presParOf" srcId="{B6223AE2-7152-5D48-A46C-486803D7BF0C}" destId="{2C37C45B-43A7-3146-BFED-651BA6F44C7B}" srcOrd="1" destOrd="0" presId="urn:microsoft.com/office/officeart/2005/8/layout/vProcess5"/>
    <dgm:cxn modelId="{9F86803D-7C79-A245-B0C1-C920173F4D7D}" type="presParOf" srcId="{B6223AE2-7152-5D48-A46C-486803D7BF0C}" destId="{426B08C4-003B-E34B-9355-ACA02BC1339A}" srcOrd="2" destOrd="0" presId="urn:microsoft.com/office/officeart/2005/8/layout/vProcess5"/>
    <dgm:cxn modelId="{75BC572A-2210-C547-ADC2-383A4E9FCE9E}" type="presParOf" srcId="{B6223AE2-7152-5D48-A46C-486803D7BF0C}" destId="{456E26A2-1D90-8B4C-9FA0-16E45A3472F1}" srcOrd="3" destOrd="0" presId="urn:microsoft.com/office/officeart/2005/8/layout/vProcess5"/>
    <dgm:cxn modelId="{8BB520B8-3730-3548-9310-1642E450A28A}" type="presParOf" srcId="{B6223AE2-7152-5D48-A46C-486803D7BF0C}" destId="{C1944604-3A5A-AD4B-B84C-6302A2D33085}" srcOrd="4" destOrd="0" presId="urn:microsoft.com/office/officeart/2005/8/layout/vProcess5"/>
    <dgm:cxn modelId="{2F365605-4ED7-E048-9D2F-F50E459097C1}" type="presParOf" srcId="{B6223AE2-7152-5D48-A46C-486803D7BF0C}" destId="{695D20F1-5B20-0B4B-9D32-417B2B07CB3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55A99-0E2A-5746-9C10-83F475FF5139}" type="doc">
      <dgm:prSet loTypeId="urn:microsoft.com/office/officeart/2005/8/layout/vProcess5" loCatId="list" qsTypeId="urn:microsoft.com/office/officeart/2005/8/quickstyle/simple5" qsCatId="simple" csTypeId="urn:microsoft.com/office/officeart/2005/8/colors/accent0_1" csCatId="mainScheme" phldr="1"/>
      <dgm:spPr/>
      <dgm:t>
        <a:bodyPr/>
        <a:lstStyle/>
        <a:p>
          <a:endParaRPr kumimoji="1" lang="ja-JP" altLang="en-US"/>
        </a:p>
      </dgm:t>
    </dgm:pt>
    <dgm:pt modelId="{E65ECDD7-69CA-A849-8AD5-7BFB4DC8E71A}">
      <dgm:prSet phldrT="[テキスト]" custT="1"/>
      <dgm:spPr/>
      <dgm:t>
        <a:bodyPr/>
        <a:lstStyle/>
        <a:p>
          <a:r>
            <a:rPr lang="ja-JP" altLang="en-US" sz="2400" b="1" dirty="0" smtClean="0">
              <a:solidFill>
                <a:srgbClr val="FF0000"/>
              </a:solidFill>
              <a:latin typeface="AR Pゴシック体M" panose="020B0600000000000000" pitchFamily="50" charset="-128"/>
              <a:ea typeface="AR Pゴシック体M" panose="020B0600000000000000" pitchFamily="50" charset="-128"/>
            </a:rPr>
            <a:t>心筋梗塞などの心疾患</a:t>
          </a:r>
        </a:p>
        <a:p>
          <a:r>
            <a:rPr lang="ja-JP" altLang="en-US" sz="2000" dirty="0" smtClean="0">
              <a:latin typeface="AR Pゴシック体M" panose="020B0600000000000000" pitchFamily="50" charset="-128"/>
              <a:ea typeface="AR Pゴシック体M" panose="020B0600000000000000" pitchFamily="50" charset="-128"/>
            </a:rPr>
            <a:t>肺胞に入り込んだ</a:t>
          </a:r>
          <a:r>
            <a:rPr lang="en-US" altLang="ja-JP" sz="2000" dirty="0" smtClean="0">
              <a:latin typeface="AR Pゴシック体M" panose="020B0600000000000000" pitchFamily="50" charset="-128"/>
              <a:ea typeface="AR Pゴシック体M" panose="020B0600000000000000" pitchFamily="50" charset="-128"/>
            </a:rPr>
            <a:t>PM2.5</a:t>
          </a:r>
          <a:r>
            <a:rPr lang="ja-JP" altLang="en-US" sz="2000" dirty="0" smtClean="0">
              <a:latin typeface="AR Pゴシック体M" panose="020B0600000000000000" pitchFamily="50" charset="-128"/>
              <a:ea typeface="AR Pゴシック体M" panose="020B0600000000000000" pitchFamily="50" charset="-128"/>
            </a:rPr>
            <a:t>が血流に乗り、他の臓器に到達してしまう可能性も。</a:t>
          </a:r>
          <a:endParaRPr lang="en-US" altLang="ja-JP" sz="2000" dirty="0" smtClean="0">
            <a:latin typeface="AR Pゴシック体M" panose="020B0600000000000000" pitchFamily="50" charset="-128"/>
            <a:ea typeface="AR Pゴシック体M" panose="020B0600000000000000" pitchFamily="50" charset="-128"/>
          </a:endParaRPr>
        </a:p>
        <a:p>
          <a:r>
            <a:rPr lang="en-US" altLang="ja-JP" sz="2000" dirty="0" smtClean="0">
              <a:latin typeface="AR Pゴシック体M" panose="020B0600000000000000" pitchFamily="50" charset="-128"/>
              <a:ea typeface="AR Pゴシック体M" panose="020B0600000000000000" pitchFamily="50" charset="-128"/>
            </a:rPr>
            <a:t>PM2.5</a:t>
          </a:r>
          <a:r>
            <a:rPr lang="ja-JP" altLang="en-US" sz="2000" dirty="0" smtClean="0">
              <a:latin typeface="AR Pゴシック体M" panose="020B0600000000000000" pitchFamily="50" charset="-128"/>
              <a:ea typeface="AR Pゴシック体M" panose="020B0600000000000000" pitchFamily="50" charset="-128"/>
            </a:rPr>
            <a:t>に含まれる有害物質には血の凝固を促す働きがあり、心筋梗塞などの心疾患の発症も危惧されています。</a:t>
          </a:r>
          <a:endParaRPr kumimoji="1" lang="ja-JP" altLang="en-US" sz="2000" dirty="0"/>
        </a:p>
      </dgm:t>
    </dgm:pt>
    <dgm:pt modelId="{1197AEA9-8650-9147-BB30-FFF975C911A8}" type="parTrans" cxnId="{B0B88A19-FC03-9B4D-B35F-F319482C2D38}">
      <dgm:prSet/>
      <dgm:spPr/>
      <dgm:t>
        <a:bodyPr/>
        <a:lstStyle/>
        <a:p>
          <a:endParaRPr kumimoji="1" lang="ja-JP" altLang="en-US" sz="2000"/>
        </a:p>
      </dgm:t>
    </dgm:pt>
    <dgm:pt modelId="{4A8F9C2D-BB0F-A541-9255-5A43810B7671}" type="sibTrans" cxnId="{B0B88A19-FC03-9B4D-B35F-F319482C2D38}">
      <dgm:prSet custT="1"/>
      <dgm:spPr/>
      <dgm:t>
        <a:bodyPr/>
        <a:lstStyle/>
        <a:p>
          <a:endParaRPr kumimoji="1" lang="ja-JP" altLang="en-US" sz="2000"/>
        </a:p>
      </dgm:t>
    </dgm:pt>
    <dgm:pt modelId="{AD29103D-0213-7446-A4E6-EF97F425CF20}">
      <dgm:prSet phldrT="[テキスト]" custT="1"/>
      <dgm:spPr/>
      <dgm:t>
        <a:bodyPr/>
        <a:lstStyle/>
        <a:p>
          <a:r>
            <a:rPr lang="ja-JP" altLang="en-US" sz="2400" b="1" dirty="0" smtClean="0">
              <a:solidFill>
                <a:srgbClr val="FF0000"/>
              </a:solidFill>
              <a:latin typeface="AR Pゴシック体M" panose="020B0600000000000000" pitchFamily="50" charset="-128"/>
              <a:ea typeface="AR Pゴシック体M" panose="020B0600000000000000" pitchFamily="50" charset="-128"/>
            </a:rPr>
            <a:t>皮膚疾患</a:t>
          </a:r>
          <a:endParaRPr lang="en-US" altLang="ja-JP" sz="2400" b="1" dirty="0" smtClean="0">
            <a:solidFill>
              <a:srgbClr val="FF0000"/>
            </a:solidFill>
            <a:latin typeface="AR Pゴシック体M" panose="020B0600000000000000" pitchFamily="50" charset="-128"/>
            <a:ea typeface="AR Pゴシック体M" panose="020B0600000000000000" pitchFamily="50" charset="-128"/>
          </a:endParaRPr>
        </a:p>
        <a:p>
          <a:r>
            <a:rPr lang="en-US" altLang="ja-JP" sz="2000" dirty="0" smtClean="0">
              <a:latin typeface="AR Pゴシック体M" panose="020B0600000000000000" pitchFamily="50" charset="-128"/>
              <a:ea typeface="AR Pゴシック体M" panose="020B0600000000000000" pitchFamily="50" charset="-128"/>
            </a:rPr>
            <a:t>PM2.5</a:t>
          </a:r>
          <a:r>
            <a:rPr lang="ja-JP" altLang="en-US" sz="2000" dirty="0" smtClean="0">
              <a:latin typeface="AR Pゴシック体M" panose="020B0600000000000000" pitchFamily="50" charset="-128"/>
              <a:ea typeface="AR Pゴシック体M" panose="020B0600000000000000" pitchFamily="50" charset="-128"/>
            </a:rPr>
            <a:t>は粒子が細かいため、しっかり洗い流さないと皮膚に沈着してしまい、</a:t>
          </a:r>
          <a:endParaRPr lang="en-US" altLang="ja-JP" sz="2000" dirty="0" smtClean="0">
            <a:latin typeface="AR Pゴシック体M" panose="020B0600000000000000" pitchFamily="50" charset="-128"/>
            <a:ea typeface="AR Pゴシック体M" panose="020B0600000000000000" pitchFamily="50" charset="-128"/>
          </a:endParaRPr>
        </a:p>
        <a:p>
          <a:r>
            <a:rPr lang="ja-JP" altLang="en-US" sz="2000" dirty="0" smtClean="0">
              <a:latin typeface="AR Pゴシック体M" panose="020B0600000000000000" pitchFamily="50" charset="-128"/>
              <a:ea typeface="AR Pゴシック体M" panose="020B0600000000000000" pitchFamily="50" charset="-128"/>
            </a:rPr>
            <a:t>毛穴に炎症を起こしてしまいます。そのため、じんましんや肌荒れの原因になります。</a:t>
          </a:r>
          <a:endParaRPr kumimoji="1" lang="ja-JP" altLang="en-US" sz="2000" dirty="0"/>
        </a:p>
      </dgm:t>
    </dgm:pt>
    <dgm:pt modelId="{04F9F187-5528-0646-AB98-AE274AE39AF7}" type="parTrans" cxnId="{17B2B692-D4FB-B147-B19B-DEC8F55B3445}">
      <dgm:prSet/>
      <dgm:spPr/>
      <dgm:t>
        <a:bodyPr/>
        <a:lstStyle/>
        <a:p>
          <a:endParaRPr kumimoji="1" lang="ja-JP" altLang="en-US" sz="2000"/>
        </a:p>
      </dgm:t>
    </dgm:pt>
    <dgm:pt modelId="{96DCD0F7-90B4-BC4E-B38E-7840E1C3CAE7}" type="sibTrans" cxnId="{17B2B692-D4FB-B147-B19B-DEC8F55B3445}">
      <dgm:prSet custT="1"/>
      <dgm:spPr/>
      <dgm:t>
        <a:bodyPr/>
        <a:lstStyle/>
        <a:p>
          <a:endParaRPr kumimoji="1" lang="ja-JP" altLang="en-US" sz="2000"/>
        </a:p>
      </dgm:t>
    </dgm:pt>
    <dgm:pt modelId="{A23D78C4-2FDB-6E49-887F-990A2253A732}" type="pres">
      <dgm:prSet presAssocID="{A0A55A99-0E2A-5746-9C10-83F475FF5139}" presName="outerComposite" presStyleCnt="0">
        <dgm:presLayoutVars>
          <dgm:chMax val="5"/>
          <dgm:dir/>
          <dgm:resizeHandles val="exact"/>
        </dgm:presLayoutVars>
      </dgm:prSet>
      <dgm:spPr/>
      <dgm:t>
        <a:bodyPr/>
        <a:lstStyle/>
        <a:p>
          <a:endParaRPr kumimoji="1" lang="ja-JP" altLang="en-US"/>
        </a:p>
      </dgm:t>
    </dgm:pt>
    <dgm:pt modelId="{549F450D-989B-D94C-BA03-840E061FB722}" type="pres">
      <dgm:prSet presAssocID="{A0A55A99-0E2A-5746-9C10-83F475FF5139}" presName="dummyMaxCanvas" presStyleCnt="0">
        <dgm:presLayoutVars/>
      </dgm:prSet>
      <dgm:spPr/>
    </dgm:pt>
    <dgm:pt modelId="{EFB63FBC-AE18-5F40-97CB-3AFD430D602A}" type="pres">
      <dgm:prSet presAssocID="{A0A55A99-0E2A-5746-9C10-83F475FF5139}" presName="TwoNodes_1" presStyleLbl="node1" presStyleIdx="0" presStyleCnt="2" custScaleY="124261">
        <dgm:presLayoutVars>
          <dgm:bulletEnabled val="1"/>
        </dgm:presLayoutVars>
      </dgm:prSet>
      <dgm:spPr/>
      <dgm:t>
        <a:bodyPr/>
        <a:lstStyle/>
        <a:p>
          <a:endParaRPr kumimoji="1" lang="ja-JP" altLang="en-US"/>
        </a:p>
      </dgm:t>
    </dgm:pt>
    <dgm:pt modelId="{70ADFA65-740E-D44B-B0D5-059C9BE5428A}" type="pres">
      <dgm:prSet presAssocID="{A0A55A99-0E2A-5746-9C10-83F475FF5139}" presName="TwoNodes_2" presStyleLbl="node1" presStyleIdx="1" presStyleCnt="2" custScaleY="118626">
        <dgm:presLayoutVars>
          <dgm:bulletEnabled val="1"/>
        </dgm:presLayoutVars>
      </dgm:prSet>
      <dgm:spPr/>
      <dgm:t>
        <a:bodyPr/>
        <a:lstStyle/>
        <a:p>
          <a:endParaRPr kumimoji="1" lang="ja-JP" altLang="en-US"/>
        </a:p>
      </dgm:t>
    </dgm:pt>
    <dgm:pt modelId="{9B9F7221-118E-3547-ADA5-26E162E425FE}" type="pres">
      <dgm:prSet presAssocID="{A0A55A99-0E2A-5746-9C10-83F475FF5139}" presName="TwoConn_1-2" presStyleLbl="fgAccFollowNode1" presStyleIdx="0" presStyleCnt="1" custScaleX="98059">
        <dgm:presLayoutVars>
          <dgm:bulletEnabled val="1"/>
        </dgm:presLayoutVars>
      </dgm:prSet>
      <dgm:spPr/>
      <dgm:t>
        <a:bodyPr/>
        <a:lstStyle/>
        <a:p>
          <a:endParaRPr kumimoji="1" lang="ja-JP" altLang="en-US"/>
        </a:p>
      </dgm:t>
    </dgm:pt>
    <dgm:pt modelId="{A877A4CB-932C-9E4F-A06C-93918108BADE}" type="pres">
      <dgm:prSet presAssocID="{A0A55A99-0E2A-5746-9C10-83F475FF5139}" presName="TwoNodes_1_text" presStyleLbl="node1" presStyleIdx="1" presStyleCnt="2">
        <dgm:presLayoutVars>
          <dgm:bulletEnabled val="1"/>
        </dgm:presLayoutVars>
      </dgm:prSet>
      <dgm:spPr/>
      <dgm:t>
        <a:bodyPr/>
        <a:lstStyle/>
        <a:p>
          <a:endParaRPr kumimoji="1" lang="ja-JP" altLang="en-US"/>
        </a:p>
      </dgm:t>
    </dgm:pt>
    <dgm:pt modelId="{D477F0F9-DF3B-3346-AE73-D1CC0429FD70}" type="pres">
      <dgm:prSet presAssocID="{A0A55A99-0E2A-5746-9C10-83F475FF5139}" presName="TwoNodes_2_text" presStyleLbl="node1" presStyleIdx="1" presStyleCnt="2">
        <dgm:presLayoutVars>
          <dgm:bulletEnabled val="1"/>
        </dgm:presLayoutVars>
      </dgm:prSet>
      <dgm:spPr/>
      <dgm:t>
        <a:bodyPr/>
        <a:lstStyle/>
        <a:p>
          <a:endParaRPr kumimoji="1" lang="ja-JP" altLang="en-US"/>
        </a:p>
      </dgm:t>
    </dgm:pt>
  </dgm:ptLst>
  <dgm:cxnLst>
    <dgm:cxn modelId="{B0B88A19-FC03-9B4D-B35F-F319482C2D38}" srcId="{A0A55A99-0E2A-5746-9C10-83F475FF5139}" destId="{E65ECDD7-69CA-A849-8AD5-7BFB4DC8E71A}" srcOrd="0" destOrd="0" parTransId="{1197AEA9-8650-9147-BB30-FFF975C911A8}" sibTransId="{4A8F9C2D-BB0F-A541-9255-5A43810B7671}"/>
    <dgm:cxn modelId="{655869A5-2F47-CD46-8C5A-669EFA3BFFEA}" type="presOf" srcId="{4A8F9C2D-BB0F-A541-9255-5A43810B7671}" destId="{9B9F7221-118E-3547-ADA5-26E162E425FE}" srcOrd="0" destOrd="0" presId="urn:microsoft.com/office/officeart/2005/8/layout/vProcess5"/>
    <dgm:cxn modelId="{9438485F-AD23-5646-9258-37E9C6237161}" type="presOf" srcId="{E65ECDD7-69CA-A849-8AD5-7BFB4DC8E71A}" destId="{A877A4CB-932C-9E4F-A06C-93918108BADE}" srcOrd="1" destOrd="0" presId="urn:microsoft.com/office/officeart/2005/8/layout/vProcess5"/>
    <dgm:cxn modelId="{B3775866-4812-1A41-ABBC-022C392621C7}" type="presOf" srcId="{AD29103D-0213-7446-A4E6-EF97F425CF20}" destId="{70ADFA65-740E-D44B-B0D5-059C9BE5428A}" srcOrd="0" destOrd="0" presId="urn:microsoft.com/office/officeart/2005/8/layout/vProcess5"/>
    <dgm:cxn modelId="{75AEF142-7E08-D24B-8F6B-38C2BC5EE42E}" type="presOf" srcId="{A0A55A99-0E2A-5746-9C10-83F475FF5139}" destId="{A23D78C4-2FDB-6E49-887F-990A2253A732}" srcOrd="0" destOrd="0" presId="urn:microsoft.com/office/officeart/2005/8/layout/vProcess5"/>
    <dgm:cxn modelId="{0CCD447E-8CD3-4241-9BDB-578263CD13B8}" type="presOf" srcId="{AD29103D-0213-7446-A4E6-EF97F425CF20}" destId="{D477F0F9-DF3B-3346-AE73-D1CC0429FD70}" srcOrd="1" destOrd="0" presId="urn:microsoft.com/office/officeart/2005/8/layout/vProcess5"/>
    <dgm:cxn modelId="{60BB4083-BF9A-0742-9857-4A57A405FE4A}" type="presOf" srcId="{E65ECDD7-69CA-A849-8AD5-7BFB4DC8E71A}" destId="{EFB63FBC-AE18-5F40-97CB-3AFD430D602A}" srcOrd="0" destOrd="0" presId="urn:microsoft.com/office/officeart/2005/8/layout/vProcess5"/>
    <dgm:cxn modelId="{17B2B692-D4FB-B147-B19B-DEC8F55B3445}" srcId="{A0A55A99-0E2A-5746-9C10-83F475FF5139}" destId="{AD29103D-0213-7446-A4E6-EF97F425CF20}" srcOrd="1" destOrd="0" parTransId="{04F9F187-5528-0646-AB98-AE274AE39AF7}" sibTransId="{96DCD0F7-90B4-BC4E-B38E-7840E1C3CAE7}"/>
    <dgm:cxn modelId="{7DC14076-B386-B94B-AAD9-460CAA857289}" type="presParOf" srcId="{A23D78C4-2FDB-6E49-887F-990A2253A732}" destId="{549F450D-989B-D94C-BA03-840E061FB722}" srcOrd="0" destOrd="0" presId="urn:microsoft.com/office/officeart/2005/8/layout/vProcess5"/>
    <dgm:cxn modelId="{ECA30E42-EFEC-DA4C-8DBB-162D3B8B5C85}" type="presParOf" srcId="{A23D78C4-2FDB-6E49-887F-990A2253A732}" destId="{EFB63FBC-AE18-5F40-97CB-3AFD430D602A}" srcOrd="1" destOrd="0" presId="urn:microsoft.com/office/officeart/2005/8/layout/vProcess5"/>
    <dgm:cxn modelId="{E5175F65-7E0F-574A-81C8-7A8B6E7CC37C}" type="presParOf" srcId="{A23D78C4-2FDB-6E49-887F-990A2253A732}" destId="{70ADFA65-740E-D44B-B0D5-059C9BE5428A}" srcOrd="2" destOrd="0" presId="urn:microsoft.com/office/officeart/2005/8/layout/vProcess5"/>
    <dgm:cxn modelId="{3DE2FE18-AF6C-C24C-B67F-8F8D0DF4C931}" type="presParOf" srcId="{A23D78C4-2FDB-6E49-887F-990A2253A732}" destId="{9B9F7221-118E-3547-ADA5-26E162E425FE}" srcOrd="3" destOrd="0" presId="urn:microsoft.com/office/officeart/2005/8/layout/vProcess5"/>
    <dgm:cxn modelId="{343EBB5F-7C6F-7A44-BB0E-CD0977FF5FEA}" type="presParOf" srcId="{A23D78C4-2FDB-6E49-887F-990A2253A732}" destId="{A877A4CB-932C-9E4F-A06C-93918108BADE}" srcOrd="4" destOrd="0" presId="urn:microsoft.com/office/officeart/2005/8/layout/vProcess5"/>
    <dgm:cxn modelId="{95535D6D-21A5-214F-BAEE-0BBD33F01BDC}" type="presParOf" srcId="{A23D78C4-2FDB-6E49-887F-990A2253A732}" destId="{D477F0F9-DF3B-3346-AE73-D1CC0429FD7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E4D3B9-61E5-014B-8D22-90DC913DC911}" type="doc">
      <dgm:prSet loTypeId="urn:microsoft.com/office/officeart/2005/8/layout/vProcess5" loCatId="list" qsTypeId="urn:microsoft.com/office/officeart/2005/8/quickstyle/simple5" qsCatId="simple" csTypeId="urn:microsoft.com/office/officeart/2005/8/colors/accent0_1" csCatId="mainScheme" phldr="1"/>
      <dgm:spPr/>
      <dgm:t>
        <a:bodyPr/>
        <a:lstStyle/>
        <a:p>
          <a:endParaRPr kumimoji="1" lang="ja-JP" altLang="en-US"/>
        </a:p>
      </dgm:t>
    </dgm:pt>
    <dgm:pt modelId="{F375ED42-8FFB-EC4B-BEF8-65CD48425286}">
      <dgm:prSet phldrT="[テキスト]" custT="1"/>
      <dgm:spPr/>
      <dgm:t>
        <a:bodyPr/>
        <a:lstStyle/>
        <a:p>
          <a:r>
            <a:rPr lang="ja-JP" altLang="en-US" sz="3200" b="1" dirty="0" smtClean="0">
              <a:solidFill>
                <a:srgbClr val="FF0000"/>
              </a:solidFill>
              <a:latin typeface="AR Pゴシック体M" panose="020B0600000000000000" pitchFamily="50" charset="-128"/>
              <a:ea typeface="AR Pゴシック体M" panose="020B0600000000000000" pitchFamily="50" charset="-128"/>
            </a:rPr>
            <a:t>肺がん</a:t>
          </a:r>
          <a:endParaRPr lang="en-US" altLang="ja-JP" sz="3200" b="1" dirty="0" smtClean="0">
            <a:solidFill>
              <a:srgbClr val="FF0000"/>
            </a:solidFill>
            <a:latin typeface="AR Pゴシック体M" panose="020B0600000000000000" pitchFamily="50" charset="-128"/>
            <a:ea typeface="AR Pゴシック体M" panose="020B0600000000000000" pitchFamily="50" charset="-128"/>
          </a:endParaRPr>
        </a:p>
        <a:p>
          <a:r>
            <a:rPr lang="en-US" altLang="ja-JP" sz="2400" dirty="0" smtClean="0">
              <a:latin typeface="AR Pゴシック体M" panose="020B0600000000000000" pitchFamily="50" charset="-128"/>
              <a:ea typeface="AR Pゴシック体M" panose="020B0600000000000000" pitchFamily="50" charset="-128"/>
            </a:rPr>
            <a:t>PM2.5</a:t>
          </a:r>
          <a:r>
            <a:rPr lang="ja-JP" altLang="en-US" sz="2400" dirty="0" smtClean="0">
              <a:latin typeface="AR Pゴシック体M" panose="020B0600000000000000" pitchFamily="50" charset="-128"/>
              <a:ea typeface="AR Pゴシック体M" panose="020B0600000000000000" pitchFamily="50" charset="-128"/>
            </a:rPr>
            <a:t>の主成分の</a:t>
          </a:r>
          <a:r>
            <a:rPr lang="en-US" altLang="ja-JP" sz="2400" dirty="0" smtClean="0">
              <a:latin typeface="AR Pゴシック体M" panose="020B0600000000000000" pitchFamily="50" charset="-128"/>
              <a:ea typeface="AR Pゴシック体M" panose="020B0600000000000000" pitchFamily="50" charset="-128"/>
            </a:rPr>
            <a:t>1</a:t>
          </a:r>
          <a:r>
            <a:rPr lang="ja-JP" altLang="en-US" sz="2400" dirty="0" smtClean="0">
              <a:latin typeface="AR Pゴシック体M" panose="020B0600000000000000" pitchFamily="50" charset="-128"/>
              <a:ea typeface="AR Pゴシック体M" panose="020B0600000000000000" pitchFamily="50" charset="-128"/>
            </a:rPr>
            <a:t>つである硫酸塩などが化学反応を起こし、アスベストと同じ最高レベルの発がん性物質に変化。</a:t>
          </a:r>
          <a:endParaRPr lang="en-US" altLang="ja-JP" sz="2400" dirty="0" smtClean="0">
            <a:latin typeface="AR Pゴシック体M" panose="020B0600000000000000" pitchFamily="50" charset="-128"/>
            <a:ea typeface="AR Pゴシック体M" panose="020B0600000000000000" pitchFamily="50" charset="-128"/>
          </a:endParaRPr>
        </a:p>
        <a:p>
          <a:r>
            <a:rPr lang="ja-JP" altLang="en-US" sz="2400" dirty="0" smtClean="0">
              <a:latin typeface="AR Pゴシック体M" panose="020B0600000000000000" pitchFamily="50" charset="-128"/>
              <a:ea typeface="AR Pゴシック体M" panose="020B0600000000000000" pitchFamily="50" charset="-128"/>
            </a:rPr>
            <a:t>それを吸い込むと、肺が炎症を起こし、肺がん発症のリスクが高まってしまいます。</a:t>
          </a:r>
          <a:endParaRPr kumimoji="1" lang="ja-JP" altLang="en-US" sz="2400" dirty="0"/>
        </a:p>
      </dgm:t>
    </dgm:pt>
    <dgm:pt modelId="{D1D77515-683D-9440-834E-B47955B40D77}" type="parTrans" cxnId="{A623EA2A-060B-F04F-85D2-129E31DE3E51}">
      <dgm:prSet/>
      <dgm:spPr/>
      <dgm:t>
        <a:bodyPr/>
        <a:lstStyle/>
        <a:p>
          <a:endParaRPr kumimoji="1" lang="ja-JP" altLang="en-US"/>
        </a:p>
      </dgm:t>
    </dgm:pt>
    <dgm:pt modelId="{FCA88621-7B29-7848-851D-0379DA31804E}" type="sibTrans" cxnId="{A623EA2A-060B-F04F-85D2-129E31DE3E51}">
      <dgm:prSet/>
      <dgm:spPr/>
      <dgm:t>
        <a:bodyPr/>
        <a:lstStyle/>
        <a:p>
          <a:endParaRPr kumimoji="1" lang="ja-JP" altLang="en-US"/>
        </a:p>
      </dgm:t>
    </dgm:pt>
    <dgm:pt modelId="{64CF4C65-0B3D-DD44-9BA5-CA3680F9AD06}" type="pres">
      <dgm:prSet presAssocID="{A5E4D3B9-61E5-014B-8D22-90DC913DC911}" presName="outerComposite" presStyleCnt="0">
        <dgm:presLayoutVars>
          <dgm:chMax val="5"/>
          <dgm:dir/>
          <dgm:resizeHandles val="exact"/>
        </dgm:presLayoutVars>
      </dgm:prSet>
      <dgm:spPr/>
      <dgm:t>
        <a:bodyPr/>
        <a:lstStyle/>
        <a:p>
          <a:endParaRPr kumimoji="1" lang="ja-JP" altLang="en-US"/>
        </a:p>
      </dgm:t>
    </dgm:pt>
    <dgm:pt modelId="{E82F9EB1-76F2-F84A-A248-A897F772D325}" type="pres">
      <dgm:prSet presAssocID="{A5E4D3B9-61E5-014B-8D22-90DC913DC911}" presName="dummyMaxCanvas" presStyleCnt="0">
        <dgm:presLayoutVars/>
      </dgm:prSet>
      <dgm:spPr/>
    </dgm:pt>
    <dgm:pt modelId="{122B37F1-C5C7-0147-92EE-BA8E48A4FA46}" type="pres">
      <dgm:prSet presAssocID="{A5E4D3B9-61E5-014B-8D22-90DC913DC911}" presName="OneNode_1" presStyleLbl="node1" presStyleIdx="0" presStyleCnt="1" custScaleY="150758" custLinFactNeighborY="966">
        <dgm:presLayoutVars>
          <dgm:bulletEnabled val="1"/>
        </dgm:presLayoutVars>
      </dgm:prSet>
      <dgm:spPr/>
      <dgm:t>
        <a:bodyPr/>
        <a:lstStyle/>
        <a:p>
          <a:endParaRPr kumimoji="1" lang="ja-JP" altLang="en-US"/>
        </a:p>
      </dgm:t>
    </dgm:pt>
  </dgm:ptLst>
  <dgm:cxnLst>
    <dgm:cxn modelId="{17C334C6-90D5-864F-A05E-8F4B3B6529C0}" type="presOf" srcId="{A5E4D3B9-61E5-014B-8D22-90DC913DC911}" destId="{64CF4C65-0B3D-DD44-9BA5-CA3680F9AD06}" srcOrd="0" destOrd="0" presId="urn:microsoft.com/office/officeart/2005/8/layout/vProcess5"/>
    <dgm:cxn modelId="{B527DAFF-6BC2-194C-A6EA-3236F6D76698}" type="presOf" srcId="{F375ED42-8FFB-EC4B-BEF8-65CD48425286}" destId="{122B37F1-C5C7-0147-92EE-BA8E48A4FA46}" srcOrd="0" destOrd="0" presId="urn:microsoft.com/office/officeart/2005/8/layout/vProcess5"/>
    <dgm:cxn modelId="{A623EA2A-060B-F04F-85D2-129E31DE3E51}" srcId="{A5E4D3B9-61E5-014B-8D22-90DC913DC911}" destId="{F375ED42-8FFB-EC4B-BEF8-65CD48425286}" srcOrd="0" destOrd="0" parTransId="{D1D77515-683D-9440-834E-B47955B40D77}" sibTransId="{FCA88621-7B29-7848-851D-0379DA31804E}"/>
    <dgm:cxn modelId="{EEBF5533-2D9A-0845-BFB5-1C53267C7F73}" type="presParOf" srcId="{64CF4C65-0B3D-DD44-9BA5-CA3680F9AD06}" destId="{E82F9EB1-76F2-F84A-A248-A897F772D325}" srcOrd="0" destOrd="0" presId="urn:microsoft.com/office/officeart/2005/8/layout/vProcess5"/>
    <dgm:cxn modelId="{53E0EF95-66A7-E14B-A66F-C55556211CF4}" type="presParOf" srcId="{64CF4C65-0B3D-DD44-9BA5-CA3680F9AD06}" destId="{122B37F1-C5C7-0147-92EE-BA8E48A4FA46}"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AD074-ABED-514B-B6C8-5705359F80C6}" type="doc">
      <dgm:prSet loTypeId="urn:microsoft.com/office/officeart/2005/8/layout/process2" loCatId="list" qsTypeId="urn:microsoft.com/office/officeart/2005/8/quickstyle/simple5" qsCatId="simple" csTypeId="urn:microsoft.com/office/officeart/2005/8/colors/accent0_1" csCatId="mainScheme" phldr="1"/>
      <dgm:spPr/>
    </dgm:pt>
    <dgm:pt modelId="{2E1C51C6-098C-454E-AE2F-541C529880CA}">
      <dgm:prSet phldrT="[テキスト]"/>
      <dgm:spPr/>
      <dgm:t>
        <a:bodyPr/>
        <a:lstStyle/>
        <a:p>
          <a:r>
            <a:rPr lang="ja-JP" altLang="en-US" dirty="0" smtClean="0">
              <a:latin typeface="AR Pゴシック体M" panose="020B0600000000000000" pitchFamily="50" charset="-128"/>
              <a:ea typeface="AR Pゴシック体M" panose="020B0600000000000000" pitchFamily="50" charset="-128"/>
            </a:rPr>
            <a:t>花粉よりも小さな微粒子の吸引を防ぐためには、素材や着用方法などによっては完全には防御できない。</a:t>
          </a:r>
          <a:endParaRPr kumimoji="1" lang="ja-JP" altLang="en-US" dirty="0"/>
        </a:p>
      </dgm:t>
    </dgm:pt>
    <dgm:pt modelId="{220CCEA9-7162-E04E-956E-A82174A42E04}" type="parTrans" cxnId="{7545BFEA-75D3-E448-A4E2-C90DA5771AF3}">
      <dgm:prSet/>
      <dgm:spPr/>
      <dgm:t>
        <a:bodyPr/>
        <a:lstStyle/>
        <a:p>
          <a:endParaRPr kumimoji="1" lang="ja-JP" altLang="en-US"/>
        </a:p>
      </dgm:t>
    </dgm:pt>
    <dgm:pt modelId="{D70BA1D3-856B-2148-8923-04F1775A1AB1}" type="sibTrans" cxnId="{7545BFEA-75D3-E448-A4E2-C90DA5771AF3}">
      <dgm:prSet/>
      <dgm:spPr/>
      <dgm:t>
        <a:bodyPr/>
        <a:lstStyle/>
        <a:p>
          <a:endParaRPr kumimoji="1" lang="ja-JP" altLang="en-US"/>
        </a:p>
      </dgm:t>
    </dgm:pt>
    <dgm:pt modelId="{BA74C931-5E3A-1C4A-B79B-B7329B2BA823}">
      <dgm:prSet phldrT="[テキスト]"/>
      <dgm:spPr/>
      <dgm:t>
        <a:bodyPr/>
        <a:lstStyle/>
        <a:p>
          <a:r>
            <a:rPr lang="ja-JP" altLang="en-US" dirty="0" smtClean="0">
              <a:latin typeface="AR Pゴシック体M" panose="020B0600000000000000" pitchFamily="50" charset="-128"/>
              <a:ea typeface="AR Pゴシック体M" panose="020B0600000000000000" pitchFamily="50" charset="-128"/>
            </a:rPr>
            <a:t>確実に防ぐには、対応したマスクを選ぶことが大事</a:t>
          </a:r>
          <a:endParaRPr kumimoji="1" lang="ja-JP" altLang="en-US" dirty="0"/>
        </a:p>
      </dgm:t>
    </dgm:pt>
    <dgm:pt modelId="{B2878990-B6F5-474C-BC02-E69EB80B91AF}" type="parTrans" cxnId="{043CD14B-E523-054E-AD4D-E58C00D1375A}">
      <dgm:prSet/>
      <dgm:spPr/>
      <dgm:t>
        <a:bodyPr/>
        <a:lstStyle/>
        <a:p>
          <a:endParaRPr kumimoji="1" lang="ja-JP" altLang="en-US"/>
        </a:p>
      </dgm:t>
    </dgm:pt>
    <dgm:pt modelId="{EB52261E-45F2-7945-B3AF-53BF7B6152FF}" type="sibTrans" cxnId="{043CD14B-E523-054E-AD4D-E58C00D1375A}">
      <dgm:prSet/>
      <dgm:spPr/>
      <dgm:t>
        <a:bodyPr/>
        <a:lstStyle/>
        <a:p>
          <a:endParaRPr kumimoji="1" lang="ja-JP" altLang="en-US"/>
        </a:p>
      </dgm:t>
    </dgm:pt>
    <dgm:pt modelId="{DE533473-018C-A94E-A9A3-E45281787239}">
      <dgm:prSet/>
      <dgm:spPr/>
      <dgm:t>
        <a:bodyPr/>
        <a:lstStyle/>
        <a:p>
          <a:r>
            <a:rPr lang="ja-JP" altLang="en-US" dirty="0" smtClean="0">
              <a:latin typeface="AR Pゴシック体M" panose="020B0600000000000000" pitchFamily="50" charset="-128"/>
              <a:ea typeface="AR Pゴシック体M" panose="020B0600000000000000" pitchFamily="50" charset="-128"/>
            </a:rPr>
            <a:t>現在、流通しているマスクの中では、</a:t>
          </a:r>
          <a:r>
            <a:rPr lang="en-US" altLang="ja-JP" dirty="0" smtClean="0">
              <a:latin typeface="AR Pゴシック体M" panose="020B0600000000000000" pitchFamily="50" charset="-128"/>
              <a:ea typeface="AR Pゴシック体M" panose="020B0600000000000000" pitchFamily="50" charset="-128"/>
            </a:rPr>
            <a:t>N99</a:t>
          </a:r>
          <a:r>
            <a:rPr lang="ja-JP" altLang="en-US" dirty="0" smtClean="0">
              <a:latin typeface="AR Pゴシック体M" panose="020B0600000000000000" pitchFamily="50" charset="-128"/>
              <a:ea typeface="AR Pゴシック体M" panose="020B0600000000000000" pitchFamily="50" charset="-128"/>
            </a:rPr>
            <a:t>または</a:t>
          </a:r>
          <a:r>
            <a:rPr lang="en-US" altLang="ja-JP" dirty="0" smtClean="0">
              <a:latin typeface="AR Pゴシック体M" panose="020B0600000000000000" pitchFamily="50" charset="-128"/>
              <a:ea typeface="AR Pゴシック体M" panose="020B0600000000000000" pitchFamily="50" charset="-128"/>
            </a:rPr>
            <a:t>N95</a:t>
          </a:r>
          <a:r>
            <a:rPr lang="ja-JP" altLang="en-US" dirty="0" smtClean="0">
              <a:latin typeface="AR Pゴシック体M" panose="020B0600000000000000" pitchFamily="50" charset="-128"/>
              <a:ea typeface="AR Pゴシック体M" panose="020B0600000000000000" pitchFamily="50" charset="-128"/>
            </a:rPr>
            <a:t>と呼ばれる規格のものがこれにふさわしい。</a:t>
          </a:r>
          <a:endParaRPr lang="ja-JP" altLang="en-US" dirty="0"/>
        </a:p>
      </dgm:t>
    </dgm:pt>
    <dgm:pt modelId="{3A7F6CC2-C586-BE43-89FB-8D5212C14E97}" type="parTrans" cxnId="{98363997-8189-1143-934E-26ADCB8F3FC0}">
      <dgm:prSet/>
      <dgm:spPr/>
      <dgm:t>
        <a:bodyPr/>
        <a:lstStyle/>
        <a:p>
          <a:endParaRPr kumimoji="1" lang="ja-JP" altLang="en-US"/>
        </a:p>
      </dgm:t>
    </dgm:pt>
    <dgm:pt modelId="{23755715-FAD2-C24F-A3BB-43A0B5ECAA79}" type="sibTrans" cxnId="{98363997-8189-1143-934E-26ADCB8F3FC0}">
      <dgm:prSet/>
      <dgm:spPr/>
      <dgm:t>
        <a:bodyPr/>
        <a:lstStyle/>
        <a:p>
          <a:endParaRPr kumimoji="1" lang="ja-JP" altLang="en-US"/>
        </a:p>
      </dgm:t>
    </dgm:pt>
    <dgm:pt modelId="{9766C53F-55CC-8F4B-A2B9-C79B08D40D6C}">
      <dgm:prSet/>
      <dgm:spPr/>
      <dgm:t>
        <a:bodyPr/>
        <a:lstStyle/>
        <a:p>
          <a:r>
            <a:rPr lang="en-US" altLang="ja-JP" dirty="0" smtClean="0">
              <a:latin typeface="AR Pゴシック体M" panose="020B0600000000000000" pitchFamily="50" charset="-128"/>
              <a:ea typeface="AR Pゴシック体M" panose="020B0600000000000000" pitchFamily="50" charset="-128"/>
            </a:rPr>
            <a:t>0.1</a:t>
          </a:r>
          <a:r>
            <a:rPr lang="ja-JP" altLang="en-US" dirty="0" smtClean="0">
              <a:latin typeface="AR Pゴシック体M" panose="020B0600000000000000" pitchFamily="50" charset="-128"/>
              <a:ea typeface="AR Pゴシック体M" panose="020B0600000000000000" pitchFamily="50" charset="-128"/>
            </a:rPr>
            <a:t>～</a:t>
          </a:r>
          <a:r>
            <a:rPr lang="en-US" altLang="ja-JP" dirty="0" smtClean="0">
              <a:latin typeface="AR Pゴシック体M" panose="020B0600000000000000" pitchFamily="50" charset="-128"/>
              <a:ea typeface="AR Pゴシック体M" panose="020B0600000000000000" pitchFamily="50" charset="-128"/>
            </a:rPr>
            <a:t>0.3μm</a:t>
          </a:r>
          <a:r>
            <a:rPr lang="ja-JP" altLang="en-US" dirty="0" smtClean="0">
              <a:latin typeface="AR Pゴシック体M" panose="020B0600000000000000" pitchFamily="50" charset="-128"/>
              <a:ea typeface="AR Pゴシック体M" panose="020B0600000000000000" pitchFamily="50" charset="-128"/>
            </a:rPr>
            <a:t>の微粒子を</a:t>
          </a:r>
          <a:r>
            <a:rPr lang="en-US" altLang="ja-JP" dirty="0" smtClean="0">
              <a:latin typeface="AR Pゴシック体M" panose="020B0600000000000000" pitchFamily="50" charset="-128"/>
              <a:ea typeface="AR Pゴシック体M" panose="020B0600000000000000" pitchFamily="50" charset="-128"/>
            </a:rPr>
            <a:t>99%</a:t>
          </a:r>
          <a:r>
            <a:rPr lang="ja-JP" altLang="en-US" dirty="0" smtClean="0">
              <a:latin typeface="AR Pゴシック体M" panose="020B0600000000000000" pitchFamily="50" charset="-128"/>
              <a:ea typeface="AR Pゴシック体M" panose="020B0600000000000000" pitchFamily="50" charset="-128"/>
            </a:rPr>
            <a:t>以上、</a:t>
          </a:r>
          <a:r>
            <a:rPr lang="en-US" altLang="ja-JP" dirty="0" smtClean="0">
              <a:latin typeface="AR Pゴシック体M" panose="020B0600000000000000" pitchFamily="50" charset="-128"/>
              <a:ea typeface="AR Pゴシック体M" panose="020B0600000000000000" pitchFamily="50" charset="-128"/>
            </a:rPr>
            <a:t>95%</a:t>
          </a:r>
          <a:r>
            <a:rPr lang="ja-JP" altLang="en-US" dirty="0" smtClean="0">
              <a:latin typeface="AR Pゴシック体M" panose="020B0600000000000000" pitchFamily="50" charset="-128"/>
              <a:ea typeface="AR Pゴシック体M" panose="020B0600000000000000" pitchFamily="50" charset="-128"/>
            </a:rPr>
            <a:t>以上遮断する性能を持ち、選ぶ際にはこの規格を目安</a:t>
          </a:r>
          <a:endParaRPr lang="ja-JP" altLang="en-US" dirty="0"/>
        </a:p>
      </dgm:t>
    </dgm:pt>
    <dgm:pt modelId="{0315786A-E01B-E64A-BBA3-10914CC2DC2B}" type="parTrans" cxnId="{E9092CE0-900B-0C43-8008-FB1ACDC0E098}">
      <dgm:prSet/>
      <dgm:spPr/>
      <dgm:t>
        <a:bodyPr/>
        <a:lstStyle/>
        <a:p>
          <a:endParaRPr kumimoji="1" lang="ja-JP" altLang="en-US"/>
        </a:p>
      </dgm:t>
    </dgm:pt>
    <dgm:pt modelId="{7E00A9CD-25E7-D04F-9B2D-E3505A37747E}" type="sibTrans" cxnId="{E9092CE0-900B-0C43-8008-FB1ACDC0E098}">
      <dgm:prSet/>
      <dgm:spPr/>
      <dgm:t>
        <a:bodyPr/>
        <a:lstStyle/>
        <a:p>
          <a:endParaRPr kumimoji="1" lang="ja-JP" altLang="en-US"/>
        </a:p>
      </dgm:t>
    </dgm:pt>
    <dgm:pt modelId="{C5FCF1FE-2624-5246-A9DB-4A1954599CA0}" type="pres">
      <dgm:prSet presAssocID="{2F8AD074-ABED-514B-B6C8-5705359F80C6}" presName="linearFlow" presStyleCnt="0">
        <dgm:presLayoutVars>
          <dgm:resizeHandles val="exact"/>
        </dgm:presLayoutVars>
      </dgm:prSet>
      <dgm:spPr/>
    </dgm:pt>
    <dgm:pt modelId="{FF1316D2-21F3-A04B-89C6-F5ED740584F0}" type="pres">
      <dgm:prSet presAssocID="{2E1C51C6-098C-454E-AE2F-541C529880CA}" presName="node" presStyleLbl="node1" presStyleIdx="0" presStyleCnt="4" custScaleX="250899">
        <dgm:presLayoutVars>
          <dgm:bulletEnabled val="1"/>
        </dgm:presLayoutVars>
      </dgm:prSet>
      <dgm:spPr/>
      <dgm:t>
        <a:bodyPr/>
        <a:lstStyle/>
        <a:p>
          <a:endParaRPr kumimoji="1" lang="ja-JP" altLang="en-US"/>
        </a:p>
      </dgm:t>
    </dgm:pt>
    <dgm:pt modelId="{44DCD060-85C7-0740-8F5E-23A6DB11B386}" type="pres">
      <dgm:prSet presAssocID="{D70BA1D3-856B-2148-8923-04F1775A1AB1}" presName="sibTrans" presStyleLbl="sibTrans2D1" presStyleIdx="0" presStyleCnt="3"/>
      <dgm:spPr/>
      <dgm:t>
        <a:bodyPr/>
        <a:lstStyle/>
        <a:p>
          <a:endParaRPr kumimoji="1" lang="ja-JP" altLang="en-US"/>
        </a:p>
      </dgm:t>
    </dgm:pt>
    <dgm:pt modelId="{E8F2B05A-918D-974D-912A-9E6C1285C5D2}" type="pres">
      <dgm:prSet presAssocID="{D70BA1D3-856B-2148-8923-04F1775A1AB1}" presName="connectorText" presStyleLbl="sibTrans2D1" presStyleIdx="0" presStyleCnt="3"/>
      <dgm:spPr/>
      <dgm:t>
        <a:bodyPr/>
        <a:lstStyle/>
        <a:p>
          <a:endParaRPr kumimoji="1" lang="ja-JP" altLang="en-US"/>
        </a:p>
      </dgm:t>
    </dgm:pt>
    <dgm:pt modelId="{475F46A9-4C6C-E245-A564-261D0F46445F}" type="pres">
      <dgm:prSet presAssocID="{BA74C931-5E3A-1C4A-B79B-B7329B2BA823}" presName="node" presStyleLbl="node1" presStyleIdx="1" presStyleCnt="4" custScaleX="248078">
        <dgm:presLayoutVars>
          <dgm:bulletEnabled val="1"/>
        </dgm:presLayoutVars>
      </dgm:prSet>
      <dgm:spPr/>
      <dgm:t>
        <a:bodyPr/>
        <a:lstStyle/>
        <a:p>
          <a:endParaRPr kumimoji="1" lang="ja-JP" altLang="en-US"/>
        </a:p>
      </dgm:t>
    </dgm:pt>
    <dgm:pt modelId="{5E0211A2-C27C-B545-A048-EC12BA30E462}" type="pres">
      <dgm:prSet presAssocID="{EB52261E-45F2-7945-B3AF-53BF7B6152FF}" presName="sibTrans" presStyleLbl="sibTrans2D1" presStyleIdx="1" presStyleCnt="3"/>
      <dgm:spPr/>
      <dgm:t>
        <a:bodyPr/>
        <a:lstStyle/>
        <a:p>
          <a:endParaRPr kumimoji="1" lang="ja-JP" altLang="en-US"/>
        </a:p>
      </dgm:t>
    </dgm:pt>
    <dgm:pt modelId="{AA0108BF-AB03-394D-83E1-809DE5C599F2}" type="pres">
      <dgm:prSet presAssocID="{EB52261E-45F2-7945-B3AF-53BF7B6152FF}" presName="connectorText" presStyleLbl="sibTrans2D1" presStyleIdx="1" presStyleCnt="3"/>
      <dgm:spPr/>
      <dgm:t>
        <a:bodyPr/>
        <a:lstStyle/>
        <a:p>
          <a:endParaRPr kumimoji="1" lang="ja-JP" altLang="en-US"/>
        </a:p>
      </dgm:t>
    </dgm:pt>
    <dgm:pt modelId="{D0049C89-B25D-B042-9265-7290BE9E4384}" type="pres">
      <dgm:prSet presAssocID="{DE533473-018C-A94E-A9A3-E45281787239}" presName="node" presStyleLbl="node1" presStyleIdx="2" presStyleCnt="4" custScaleX="246667">
        <dgm:presLayoutVars>
          <dgm:bulletEnabled val="1"/>
        </dgm:presLayoutVars>
      </dgm:prSet>
      <dgm:spPr/>
      <dgm:t>
        <a:bodyPr/>
        <a:lstStyle/>
        <a:p>
          <a:endParaRPr kumimoji="1" lang="ja-JP" altLang="en-US"/>
        </a:p>
      </dgm:t>
    </dgm:pt>
    <dgm:pt modelId="{3A654C79-1FC5-C54E-9968-E4A8FBB2059E}" type="pres">
      <dgm:prSet presAssocID="{23755715-FAD2-C24F-A3BB-43A0B5ECAA79}" presName="sibTrans" presStyleLbl="sibTrans2D1" presStyleIdx="2" presStyleCnt="3"/>
      <dgm:spPr/>
      <dgm:t>
        <a:bodyPr/>
        <a:lstStyle/>
        <a:p>
          <a:endParaRPr kumimoji="1" lang="ja-JP" altLang="en-US"/>
        </a:p>
      </dgm:t>
    </dgm:pt>
    <dgm:pt modelId="{D389607A-DD2D-304D-BFD1-163FCFFD3FEC}" type="pres">
      <dgm:prSet presAssocID="{23755715-FAD2-C24F-A3BB-43A0B5ECAA79}" presName="connectorText" presStyleLbl="sibTrans2D1" presStyleIdx="2" presStyleCnt="3"/>
      <dgm:spPr/>
      <dgm:t>
        <a:bodyPr/>
        <a:lstStyle/>
        <a:p>
          <a:endParaRPr kumimoji="1" lang="ja-JP" altLang="en-US"/>
        </a:p>
      </dgm:t>
    </dgm:pt>
    <dgm:pt modelId="{ACD718E2-1B85-3A4A-A223-9D567B36DF48}" type="pres">
      <dgm:prSet presAssocID="{9766C53F-55CC-8F4B-A2B9-C79B08D40D6C}" presName="node" presStyleLbl="node1" presStyleIdx="3" presStyleCnt="4" custScaleX="248078">
        <dgm:presLayoutVars>
          <dgm:bulletEnabled val="1"/>
        </dgm:presLayoutVars>
      </dgm:prSet>
      <dgm:spPr/>
      <dgm:t>
        <a:bodyPr/>
        <a:lstStyle/>
        <a:p>
          <a:endParaRPr kumimoji="1" lang="ja-JP" altLang="en-US"/>
        </a:p>
      </dgm:t>
    </dgm:pt>
  </dgm:ptLst>
  <dgm:cxnLst>
    <dgm:cxn modelId="{7545BFEA-75D3-E448-A4E2-C90DA5771AF3}" srcId="{2F8AD074-ABED-514B-B6C8-5705359F80C6}" destId="{2E1C51C6-098C-454E-AE2F-541C529880CA}" srcOrd="0" destOrd="0" parTransId="{220CCEA9-7162-E04E-956E-A82174A42E04}" sibTransId="{D70BA1D3-856B-2148-8923-04F1775A1AB1}"/>
    <dgm:cxn modelId="{D8BD931E-A2C7-3248-8B5A-5CA7221CF867}" type="presOf" srcId="{BA74C931-5E3A-1C4A-B79B-B7329B2BA823}" destId="{475F46A9-4C6C-E245-A564-261D0F46445F}" srcOrd="0" destOrd="0" presId="urn:microsoft.com/office/officeart/2005/8/layout/process2"/>
    <dgm:cxn modelId="{6D75D00E-5809-1A43-A2A8-9920951FAEBA}" type="presOf" srcId="{DE533473-018C-A94E-A9A3-E45281787239}" destId="{D0049C89-B25D-B042-9265-7290BE9E4384}" srcOrd="0" destOrd="0" presId="urn:microsoft.com/office/officeart/2005/8/layout/process2"/>
    <dgm:cxn modelId="{9D11D01D-EEB9-224B-AB46-312ECE65AAC8}" type="presOf" srcId="{D70BA1D3-856B-2148-8923-04F1775A1AB1}" destId="{44DCD060-85C7-0740-8F5E-23A6DB11B386}" srcOrd="0" destOrd="0" presId="urn:microsoft.com/office/officeart/2005/8/layout/process2"/>
    <dgm:cxn modelId="{7F42F05A-C7A4-D84E-9A10-6C7C174C26CE}" type="presOf" srcId="{23755715-FAD2-C24F-A3BB-43A0B5ECAA79}" destId="{D389607A-DD2D-304D-BFD1-163FCFFD3FEC}" srcOrd="1" destOrd="0" presId="urn:microsoft.com/office/officeart/2005/8/layout/process2"/>
    <dgm:cxn modelId="{4C9C6B59-25C6-5A40-B32A-E92CB6139A5A}" type="presOf" srcId="{D70BA1D3-856B-2148-8923-04F1775A1AB1}" destId="{E8F2B05A-918D-974D-912A-9E6C1285C5D2}" srcOrd="1" destOrd="0" presId="urn:microsoft.com/office/officeart/2005/8/layout/process2"/>
    <dgm:cxn modelId="{82A4B92F-342D-D64B-8E4A-1FB65B2F567D}" type="presOf" srcId="{9766C53F-55CC-8F4B-A2B9-C79B08D40D6C}" destId="{ACD718E2-1B85-3A4A-A223-9D567B36DF48}" srcOrd="0" destOrd="0" presId="urn:microsoft.com/office/officeart/2005/8/layout/process2"/>
    <dgm:cxn modelId="{78840E37-2396-714E-BCC7-05863F45E211}" type="presOf" srcId="{2E1C51C6-098C-454E-AE2F-541C529880CA}" destId="{FF1316D2-21F3-A04B-89C6-F5ED740584F0}" srcOrd="0" destOrd="0" presId="urn:microsoft.com/office/officeart/2005/8/layout/process2"/>
    <dgm:cxn modelId="{3906F400-DA43-274A-AE41-14C90849DC60}" type="presOf" srcId="{2F8AD074-ABED-514B-B6C8-5705359F80C6}" destId="{C5FCF1FE-2624-5246-A9DB-4A1954599CA0}" srcOrd="0" destOrd="0" presId="urn:microsoft.com/office/officeart/2005/8/layout/process2"/>
    <dgm:cxn modelId="{98363997-8189-1143-934E-26ADCB8F3FC0}" srcId="{2F8AD074-ABED-514B-B6C8-5705359F80C6}" destId="{DE533473-018C-A94E-A9A3-E45281787239}" srcOrd="2" destOrd="0" parTransId="{3A7F6CC2-C586-BE43-89FB-8D5212C14E97}" sibTransId="{23755715-FAD2-C24F-A3BB-43A0B5ECAA79}"/>
    <dgm:cxn modelId="{E9092CE0-900B-0C43-8008-FB1ACDC0E098}" srcId="{2F8AD074-ABED-514B-B6C8-5705359F80C6}" destId="{9766C53F-55CC-8F4B-A2B9-C79B08D40D6C}" srcOrd="3" destOrd="0" parTransId="{0315786A-E01B-E64A-BBA3-10914CC2DC2B}" sibTransId="{7E00A9CD-25E7-D04F-9B2D-E3505A37747E}"/>
    <dgm:cxn modelId="{40B45BDD-DA41-5949-9369-55AF9FAD88F5}" type="presOf" srcId="{23755715-FAD2-C24F-A3BB-43A0B5ECAA79}" destId="{3A654C79-1FC5-C54E-9968-E4A8FBB2059E}" srcOrd="0" destOrd="0" presId="urn:microsoft.com/office/officeart/2005/8/layout/process2"/>
    <dgm:cxn modelId="{4B70672F-9DDE-4F4B-855D-0BC896DADBB5}" type="presOf" srcId="{EB52261E-45F2-7945-B3AF-53BF7B6152FF}" destId="{AA0108BF-AB03-394D-83E1-809DE5C599F2}" srcOrd="1" destOrd="0" presId="urn:microsoft.com/office/officeart/2005/8/layout/process2"/>
    <dgm:cxn modelId="{043CD14B-E523-054E-AD4D-E58C00D1375A}" srcId="{2F8AD074-ABED-514B-B6C8-5705359F80C6}" destId="{BA74C931-5E3A-1C4A-B79B-B7329B2BA823}" srcOrd="1" destOrd="0" parTransId="{B2878990-B6F5-474C-BC02-E69EB80B91AF}" sibTransId="{EB52261E-45F2-7945-B3AF-53BF7B6152FF}"/>
    <dgm:cxn modelId="{F0EC892D-BAB3-0D43-BEE0-7D8EED852471}" type="presOf" srcId="{EB52261E-45F2-7945-B3AF-53BF7B6152FF}" destId="{5E0211A2-C27C-B545-A048-EC12BA30E462}" srcOrd="0" destOrd="0" presId="urn:microsoft.com/office/officeart/2005/8/layout/process2"/>
    <dgm:cxn modelId="{A56586E1-282A-114B-B073-D89F4BD44DD2}" type="presParOf" srcId="{C5FCF1FE-2624-5246-A9DB-4A1954599CA0}" destId="{FF1316D2-21F3-A04B-89C6-F5ED740584F0}" srcOrd="0" destOrd="0" presId="urn:microsoft.com/office/officeart/2005/8/layout/process2"/>
    <dgm:cxn modelId="{42EA96B3-2B20-754B-BDDE-C3054E6B0845}" type="presParOf" srcId="{C5FCF1FE-2624-5246-A9DB-4A1954599CA0}" destId="{44DCD060-85C7-0740-8F5E-23A6DB11B386}" srcOrd="1" destOrd="0" presId="urn:microsoft.com/office/officeart/2005/8/layout/process2"/>
    <dgm:cxn modelId="{3162C741-9079-2640-BEA3-7CC85822B658}" type="presParOf" srcId="{44DCD060-85C7-0740-8F5E-23A6DB11B386}" destId="{E8F2B05A-918D-974D-912A-9E6C1285C5D2}" srcOrd="0" destOrd="0" presId="urn:microsoft.com/office/officeart/2005/8/layout/process2"/>
    <dgm:cxn modelId="{47CFAB8B-A9E7-C24A-A52E-64E78131EB11}" type="presParOf" srcId="{C5FCF1FE-2624-5246-A9DB-4A1954599CA0}" destId="{475F46A9-4C6C-E245-A564-261D0F46445F}" srcOrd="2" destOrd="0" presId="urn:microsoft.com/office/officeart/2005/8/layout/process2"/>
    <dgm:cxn modelId="{74B0A483-C4E2-7C45-B1D4-CFD2DB577C31}" type="presParOf" srcId="{C5FCF1FE-2624-5246-A9DB-4A1954599CA0}" destId="{5E0211A2-C27C-B545-A048-EC12BA30E462}" srcOrd="3" destOrd="0" presId="urn:microsoft.com/office/officeart/2005/8/layout/process2"/>
    <dgm:cxn modelId="{1250CBE4-FB53-6A4B-9750-F5CE308E4D65}" type="presParOf" srcId="{5E0211A2-C27C-B545-A048-EC12BA30E462}" destId="{AA0108BF-AB03-394D-83E1-809DE5C599F2}" srcOrd="0" destOrd="0" presId="urn:microsoft.com/office/officeart/2005/8/layout/process2"/>
    <dgm:cxn modelId="{3CE2B0F3-843F-F448-AA17-9B8A5EA4FFCB}" type="presParOf" srcId="{C5FCF1FE-2624-5246-A9DB-4A1954599CA0}" destId="{D0049C89-B25D-B042-9265-7290BE9E4384}" srcOrd="4" destOrd="0" presId="urn:microsoft.com/office/officeart/2005/8/layout/process2"/>
    <dgm:cxn modelId="{A8F7BA13-9E9F-D34D-AE6D-D1ADF1AFC49C}" type="presParOf" srcId="{C5FCF1FE-2624-5246-A9DB-4A1954599CA0}" destId="{3A654C79-1FC5-C54E-9968-E4A8FBB2059E}" srcOrd="5" destOrd="0" presId="urn:microsoft.com/office/officeart/2005/8/layout/process2"/>
    <dgm:cxn modelId="{6CED74EA-4F1B-0F4D-930D-C30B40270238}" type="presParOf" srcId="{3A654C79-1FC5-C54E-9968-E4A8FBB2059E}" destId="{D389607A-DD2D-304D-BFD1-163FCFFD3FEC}" srcOrd="0" destOrd="0" presId="urn:microsoft.com/office/officeart/2005/8/layout/process2"/>
    <dgm:cxn modelId="{FEC80DCC-85B8-3342-B400-0D900EC8BAAE}" type="presParOf" srcId="{C5FCF1FE-2624-5246-A9DB-4A1954599CA0}" destId="{ACD718E2-1B85-3A4A-A223-9D567B36DF4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D539D-A2F8-DD44-BFDE-E9D78079945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kumimoji="1" lang="ja-JP" altLang="en-US"/>
        </a:p>
      </dgm:t>
    </dgm:pt>
    <dgm:pt modelId="{028D223C-8653-A547-AECC-F546368192CF}">
      <dgm:prSet phldrT="[テキスト]" custT="1"/>
      <dgm:spPr/>
      <dgm:t>
        <a:bodyPr/>
        <a:lstStyle/>
        <a:p>
          <a:r>
            <a:rPr lang="ja-JP" altLang="en-US" sz="2400" dirty="0" smtClean="0">
              <a:solidFill>
                <a:srgbClr val="FF0000"/>
              </a:solidFill>
            </a:rPr>
            <a:t>北京大学の研究</a:t>
          </a:r>
          <a:endParaRPr kumimoji="1" lang="ja-JP" altLang="en-US" sz="2400" dirty="0">
            <a:solidFill>
              <a:srgbClr val="FF0000"/>
            </a:solidFill>
          </a:endParaRPr>
        </a:p>
      </dgm:t>
    </dgm:pt>
    <dgm:pt modelId="{1E364D23-6819-3344-A2CC-6131EA95512A}" type="parTrans" cxnId="{DF2208D5-1864-1446-9838-236D9E0C0D2D}">
      <dgm:prSet/>
      <dgm:spPr/>
      <dgm:t>
        <a:bodyPr/>
        <a:lstStyle/>
        <a:p>
          <a:endParaRPr kumimoji="1" lang="ja-JP" altLang="en-US"/>
        </a:p>
      </dgm:t>
    </dgm:pt>
    <dgm:pt modelId="{4256CCE7-A4CC-014F-BBAF-3B47A58006AF}" type="sibTrans" cxnId="{DF2208D5-1864-1446-9838-236D9E0C0D2D}">
      <dgm:prSet/>
      <dgm:spPr/>
      <dgm:t>
        <a:bodyPr/>
        <a:lstStyle/>
        <a:p>
          <a:endParaRPr kumimoji="1" lang="ja-JP" altLang="en-US"/>
        </a:p>
      </dgm:t>
    </dgm:pt>
    <dgm:pt modelId="{73FD99E0-68A4-3841-BDE7-FAE211CD1846}">
      <dgm:prSet phldrT="[テキスト]"/>
      <dgm:spPr/>
      <dgm:t>
        <a:bodyPr/>
        <a:lstStyle/>
        <a:p>
          <a:pPr>
            <a:lnSpc>
              <a:spcPct val="150000"/>
            </a:lnSpc>
          </a:pPr>
          <a:r>
            <a:rPr lang="en-US" altLang="ja-JP" dirty="0" smtClean="0">
              <a:solidFill>
                <a:schemeClr val="tx1"/>
              </a:solidFill>
            </a:rPr>
            <a:t>2013</a:t>
          </a:r>
          <a:r>
            <a:rPr lang="ja-JP" altLang="en-US" dirty="0" smtClean="0">
              <a:solidFill>
                <a:schemeClr val="tx1"/>
              </a:solidFill>
            </a:rPr>
            <a:t>年</a:t>
          </a:r>
          <a:r>
            <a:rPr lang="ja-JP" altLang="en-US" dirty="0" smtClean="0"/>
            <a:t>の</a:t>
          </a:r>
          <a:r>
            <a:rPr lang="en-US" altLang="ja-JP" dirty="0" smtClean="0"/>
            <a:t>PM2.5 </a:t>
          </a:r>
          <a:r>
            <a:rPr lang="ja-JP" altLang="en-US" dirty="0" smtClean="0"/>
            <a:t>汚染により、北京など中国 </a:t>
          </a:r>
          <a:r>
            <a:rPr lang="en-US" altLang="ja-JP" dirty="0" smtClean="0"/>
            <a:t>31 </a:t>
          </a:r>
          <a:r>
            <a:rPr lang="ja-JP" altLang="en-US" dirty="0" smtClean="0"/>
            <a:t>都市の死亡者数は、</a:t>
          </a:r>
          <a:r>
            <a:rPr lang="en-US" altLang="ja-JP" dirty="0" smtClean="0"/>
            <a:t>WHO</a:t>
          </a:r>
          <a:r>
            <a:rPr lang="ja-JP" altLang="en-US" dirty="0" smtClean="0"/>
            <a:t>大気質基準</a:t>
          </a:r>
          <a:r>
            <a:rPr lang="en-US" altLang="ja-JP" dirty="0" smtClean="0"/>
            <a:t>(10μg/m3)</a:t>
          </a:r>
          <a:r>
            <a:rPr lang="ja-JP" altLang="en-US" dirty="0" smtClean="0"/>
            <a:t>を満たした場合と比較して </a:t>
          </a:r>
          <a:r>
            <a:rPr lang="en-US" altLang="ja-JP" dirty="0" smtClean="0">
              <a:solidFill>
                <a:srgbClr val="FF0000"/>
              </a:solidFill>
            </a:rPr>
            <a:t>25.7 </a:t>
          </a:r>
          <a:r>
            <a:rPr lang="ja-JP" altLang="en-US" dirty="0" smtClean="0">
              <a:solidFill>
                <a:srgbClr val="FF0000"/>
              </a:solidFill>
            </a:rPr>
            <a:t>万人</a:t>
          </a:r>
          <a:r>
            <a:rPr lang="ja-JP" altLang="en-US" dirty="0" smtClean="0"/>
            <a:t>増加したと推計されている。</a:t>
          </a:r>
          <a:endParaRPr kumimoji="1" lang="ja-JP" altLang="en-US" dirty="0"/>
        </a:p>
      </dgm:t>
    </dgm:pt>
    <dgm:pt modelId="{02830E43-1DD2-1348-87ED-83323E7E13D7}" type="parTrans" cxnId="{864A63A2-FCA5-B747-B39A-1A59BB914EAE}">
      <dgm:prSet/>
      <dgm:spPr/>
      <dgm:t>
        <a:bodyPr/>
        <a:lstStyle/>
        <a:p>
          <a:endParaRPr kumimoji="1" lang="ja-JP" altLang="en-US"/>
        </a:p>
      </dgm:t>
    </dgm:pt>
    <dgm:pt modelId="{232395F8-A499-EB48-90DC-F7109FFEB217}" type="sibTrans" cxnId="{864A63A2-FCA5-B747-B39A-1A59BB914EAE}">
      <dgm:prSet/>
      <dgm:spPr/>
      <dgm:t>
        <a:bodyPr/>
        <a:lstStyle/>
        <a:p>
          <a:endParaRPr kumimoji="1" lang="ja-JP" altLang="en-US"/>
        </a:p>
      </dgm:t>
    </dgm:pt>
    <dgm:pt modelId="{E1757896-41A9-0947-B4DD-9E829BB8DD66}">
      <dgm:prSet phldrT="[テキスト]"/>
      <dgm:spPr/>
      <dgm:t>
        <a:bodyPr/>
        <a:lstStyle/>
        <a:p>
          <a:pPr>
            <a:lnSpc>
              <a:spcPct val="100000"/>
            </a:lnSpc>
          </a:pPr>
          <a:r>
            <a:rPr lang="ja-JP" altLang="en-US" dirty="0" smtClean="0"/>
            <a:t>中国医師協会が北京など </a:t>
          </a:r>
          <a:r>
            <a:rPr lang="en-US" altLang="ja-JP" dirty="0" smtClean="0"/>
            <a:t>20 </a:t>
          </a:r>
          <a:r>
            <a:rPr lang="ja-JP" altLang="en-US" dirty="0" smtClean="0"/>
            <a:t>都市 </a:t>
          </a:r>
          <a:r>
            <a:rPr lang="en-US" altLang="ja-JP" dirty="0" smtClean="0"/>
            <a:t>68 </a:t>
          </a:r>
          <a:r>
            <a:rPr lang="ja-JP" altLang="en-US" dirty="0" smtClean="0"/>
            <a:t>万人を調査</a:t>
          </a:r>
        </a:p>
        <a:p>
          <a:pPr>
            <a:lnSpc>
              <a:spcPct val="100000"/>
            </a:lnSpc>
          </a:pPr>
          <a:r>
            <a:rPr lang="ja-JP" altLang="en-US" dirty="0" smtClean="0"/>
            <a:t>住民の</a:t>
          </a:r>
          <a:r>
            <a:rPr lang="en-US" altLang="ja-JP" dirty="0" smtClean="0">
              <a:solidFill>
                <a:srgbClr val="FF0000"/>
              </a:solidFill>
            </a:rPr>
            <a:t>77%</a:t>
          </a:r>
          <a:r>
            <a:rPr lang="ja-JP" altLang="en-US" dirty="0" smtClean="0"/>
            <a:t>がのどの炎症や気管の疾患などの異常を、</a:t>
          </a:r>
          <a:r>
            <a:rPr lang="en-US" altLang="ja-JP" dirty="0" smtClean="0">
              <a:solidFill>
                <a:srgbClr val="FF0000"/>
              </a:solidFill>
            </a:rPr>
            <a:t>43%</a:t>
          </a:r>
          <a:r>
            <a:rPr lang="ja-JP" altLang="en-US" dirty="0" smtClean="0"/>
            <a:t>が動悸やめまいなど心臓・血液系の疾患を 訴えており、その主な原因は </a:t>
          </a:r>
          <a:r>
            <a:rPr lang="en-US" altLang="ja-JP" dirty="0" smtClean="0">
              <a:solidFill>
                <a:srgbClr val="FF0000"/>
              </a:solidFill>
            </a:rPr>
            <a:t>PM2.5 </a:t>
          </a:r>
          <a:r>
            <a:rPr lang="ja-JP" altLang="en-US" dirty="0" smtClean="0"/>
            <a:t>とみられるという。 </a:t>
          </a:r>
          <a:endParaRPr kumimoji="1" lang="ja-JP" altLang="en-US" dirty="0"/>
        </a:p>
      </dgm:t>
    </dgm:pt>
    <dgm:pt modelId="{B66A2279-4053-7740-B831-AFBF03D45712}" type="parTrans" cxnId="{2A9F358C-F1D0-D944-A5E4-CFEA87A62A96}">
      <dgm:prSet/>
      <dgm:spPr/>
      <dgm:t>
        <a:bodyPr/>
        <a:lstStyle/>
        <a:p>
          <a:endParaRPr kumimoji="1" lang="ja-JP" altLang="en-US"/>
        </a:p>
      </dgm:t>
    </dgm:pt>
    <dgm:pt modelId="{AB6ADB14-F1F1-D04E-BDE8-BBE9380B8ACD}" type="sibTrans" cxnId="{2A9F358C-F1D0-D944-A5E4-CFEA87A62A96}">
      <dgm:prSet/>
      <dgm:spPr/>
      <dgm:t>
        <a:bodyPr/>
        <a:lstStyle/>
        <a:p>
          <a:endParaRPr kumimoji="1" lang="ja-JP" altLang="en-US"/>
        </a:p>
      </dgm:t>
    </dgm:pt>
    <dgm:pt modelId="{5538F52E-66C7-8648-AFC7-212D334FA0B1}" type="pres">
      <dgm:prSet presAssocID="{057D539D-A2F8-DD44-BFDE-E9D780799451}" presName="vert0" presStyleCnt="0">
        <dgm:presLayoutVars>
          <dgm:dir/>
          <dgm:animOne val="branch"/>
          <dgm:animLvl val="lvl"/>
        </dgm:presLayoutVars>
      </dgm:prSet>
      <dgm:spPr/>
      <dgm:t>
        <a:bodyPr/>
        <a:lstStyle/>
        <a:p>
          <a:endParaRPr kumimoji="1" lang="ja-JP" altLang="en-US"/>
        </a:p>
      </dgm:t>
    </dgm:pt>
    <dgm:pt modelId="{A560D306-972F-044D-ACD4-4E5551AFD327}" type="pres">
      <dgm:prSet presAssocID="{028D223C-8653-A547-AECC-F546368192CF}" presName="thickLine" presStyleLbl="alignNode1" presStyleIdx="0" presStyleCnt="1"/>
      <dgm:spPr/>
    </dgm:pt>
    <dgm:pt modelId="{106AB30B-E7D0-4D4B-9DC4-A099EBF9CA07}" type="pres">
      <dgm:prSet presAssocID="{028D223C-8653-A547-AECC-F546368192CF}" presName="horz1" presStyleCnt="0"/>
      <dgm:spPr/>
    </dgm:pt>
    <dgm:pt modelId="{10201DEC-D4AF-B349-B627-738C2ECF8CB0}" type="pres">
      <dgm:prSet presAssocID="{028D223C-8653-A547-AECC-F546368192CF}" presName="tx1" presStyleLbl="revTx" presStyleIdx="0" presStyleCnt="3" custScaleX="129752" custScaleY="40727" custLinFactNeighborX="8" custLinFactNeighborY="39346"/>
      <dgm:spPr/>
      <dgm:t>
        <a:bodyPr/>
        <a:lstStyle/>
        <a:p>
          <a:endParaRPr kumimoji="1" lang="ja-JP" altLang="en-US"/>
        </a:p>
      </dgm:t>
    </dgm:pt>
    <dgm:pt modelId="{8671DB7A-3D66-CE48-95C5-C9FFB98616D1}" type="pres">
      <dgm:prSet presAssocID="{028D223C-8653-A547-AECC-F546368192CF}" presName="vert1" presStyleCnt="0"/>
      <dgm:spPr/>
    </dgm:pt>
    <dgm:pt modelId="{429EC89A-6C78-4F45-B4BD-EED8C1FC4019}" type="pres">
      <dgm:prSet presAssocID="{73FD99E0-68A4-3841-BDE7-FAE211CD1846}" presName="vertSpace2a" presStyleCnt="0"/>
      <dgm:spPr/>
    </dgm:pt>
    <dgm:pt modelId="{D06D4BFD-6FA9-164B-B1C9-BC58CF48578A}" type="pres">
      <dgm:prSet presAssocID="{73FD99E0-68A4-3841-BDE7-FAE211CD1846}" presName="horz2" presStyleCnt="0"/>
      <dgm:spPr/>
    </dgm:pt>
    <dgm:pt modelId="{93DA4653-1CB9-B34E-AF96-D4B71B4BC325}" type="pres">
      <dgm:prSet presAssocID="{73FD99E0-68A4-3841-BDE7-FAE211CD1846}" presName="horzSpace2" presStyleCnt="0"/>
      <dgm:spPr/>
    </dgm:pt>
    <dgm:pt modelId="{FE37B668-73A0-B64C-BD88-6450110FBA1E}" type="pres">
      <dgm:prSet presAssocID="{73FD99E0-68A4-3841-BDE7-FAE211CD1846}" presName="tx2" presStyleLbl="revTx" presStyleIdx="1" presStyleCnt="3"/>
      <dgm:spPr/>
      <dgm:t>
        <a:bodyPr/>
        <a:lstStyle/>
        <a:p>
          <a:endParaRPr kumimoji="1" lang="ja-JP" altLang="en-US"/>
        </a:p>
      </dgm:t>
    </dgm:pt>
    <dgm:pt modelId="{5B2AC4A2-4AE8-8B4A-881C-29028702A41D}" type="pres">
      <dgm:prSet presAssocID="{73FD99E0-68A4-3841-BDE7-FAE211CD1846}" presName="vert2" presStyleCnt="0"/>
      <dgm:spPr/>
    </dgm:pt>
    <dgm:pt modelId="{F84AAC28-3681-064F-999F-699FB196CF95}" type="pres">
      <dgm:prSet presAssocID="{73FD99E0-68A4-3841-BDE7-FAE211CD1846}" presName="thinLine2b" presStyleLbl="callout" presStyleIdx="0" presStyleCnt="2"/>
      <dgm:spPr/>
    </dgm:pt>
    <dgm:pt modelId="{B0E1D964-C534-B24A-A213-665E49374285}" type="pres">
      <dgm:prSet presAssocID="{73FD99E0-68A4-3841-BDE7-FAE211CD1846}" presName="vertSpace2b" presStyleCnt="0"/>
      <dgm:spPr/>
    </dgm:pt>
    <dgm:pt modelId="{D4B60CF0-3E3F-A643-83E4-304D3040A249}" type="pres">
      <dgm:prSet presAssocID="{E1757896-41A9-0947-B4DD-9E829BB8DD66}" presName="horz2" presStyleCnt="0"/>
      <dgm:spPr/>
    </dgm:pt>
    <dgm:pt modelId="{700E0753-13B8-0343-BC84-62F2346E07F5}" type="pres">
      <dgm:prSet presAssocID="{E1757896-41A9-0947-B4DD-9E829BB8DD66}" presName="horzSpace2" presStyleCnt="0"/>
      <dgm:spPr/>
    </dgm:pt>
    <dgm:pt modelId="{F222AF9F-6952-234D-991E-2C3F40449810}" type="pres">
      <dgm:prSet presAssocID="{E1757896-41A9-0947-B4DD-9E829BB8DD66}" presName="tx2" presStyleLbl="revTx" presStyleIdx="2" presStyleCnt="3"/>
      <dgm:spPr/>
      <dgm:t>
        <a:bodyPr/>
        <a:lstStyle/>
        <a:p>
          <a:endParaRPr kumimoji="1" lang="ja-JP" altLang="en-US"/>
        </a:p>
      </dgm:t>
    </dgm:pt>
    <dgm:pt modelId="{C31A6621-0FBB-2E48-AA91-697802BB62AD}" type="pres">
      <dgm:prSet presAssocID="{E1757896-41A9-0947-B4DD-9E829BB8DD66}" presName="vert2" presStyleCnt="0"/>
      <dgm:spPr/>
    </dgm:pt>
    <dgm:pt modelId="{789507A4-429E-0742-8E07-F1B91B5D1AE4}" type="pres">
      <dgm:prSet presAssocID="{E1757896-41A9-0947-B4DD-9E829BB8DD66}" presName="thinLine2b" presStyleLbl="callout" presStyleIdx="1" presStyleCnt="2" custLinFactY="1268279" custLinFactNeighborX="60" custLinFactNeighborY="1300000"/>
      <dgm:spPr/>
    </dgm:pt>
    <dgm:pt modelId="{64DC80F5-2FFB-1645-A3E5-F4D202102993}" type="pres">
      <dgm:prSet presAssocID="{E1757896-41A9-0947-B4DD-9E829BB8DD66}" presName="vertSpace2b" presStyleCnt="0"/>
      <dgm:spPr/>
    </dgm:pt>
  </dgm:ptLst>
  <dgm:cxnLst>
    <dgm:cxn modelId="{C85FF3A9-B498-804D-ADEC-EBED80B4BE39}" type="presOf" srcId="{73FD99E0-68A4-3841-BDE7-FAE211CD1846}" destId="{FE37B668-73A0-B64C-BD88-6450110FBA1E}" srcOrd="0" destOrd="0" presId="urn:microsoft.com/office/officeart/2008/layout/LinedList"/>
    <dgm:cxn modelId="{864A63A2-FCA5-B747-B39A-1A59BB914EAE}" srcId="{028D223C-8653-A547-AECC-F546368192CF}" destId="{73FD99E0-68A4-3841-BDE7-FAE211CD1846}" srcOrd="0" destOrd="0" parTransId="{02830E43-1DD2-1348-87ED-83323E7E13D7}" sibTransId="{232395F8-A499-EB48-90DC-F7109FFEB217}"/>
    <dgm:cxn modelId="{DF2208D5-1864-1446-9838-236D9E0C0D2D}" srcId="{057D539D-A2F8-DD44-BFDE-E9D780799451}" destId="{028D223C-8653-A547-AECC-F546368192CF}" srcOrd="0" destOrd="0" parTransId="{1E364D23-6819-3344-A2CC-6131EA95512A}" sibTransId="{4256CCE7-A4CC-014F-BBAF-3B47A58006AF}"/>
    <dgm:cxn modelId="{87EFDCAF-AF0F-9042-AA8F-AFC06AAD7470}" type="presOf" srcId="{E1757896-41A9-0947-B4DD-9E829BB8DD66}" destId="{F222AF9F-6952-234D-991E-2C3F40449810}" srcOrd="0" destOrd="0" presId="urn:microsoft.com/office/officeart/2008/layout/LinedList"/>
    <dgm:cxn modelId="{19CDB596-FAB0-BF48-BB2A-2A2C54CBA5C2}" type="presOf" srcId="{057D539D-A2F8-DD44-BFDE-E9D780799451}" destId="{5538F52E-66C7-8648-AFC7-212D334FA0B1}" srcOrd="0" destOrd="0" presId="urn:microsoft.com/office/officeart/2008/layout/LinedList"/>
    <dgm:cxn modelId="{92D7BDAE-AB50-8C48-A762-E55092490310}" type="presOf" srcId="{028D223C-8653-A547-AECC-F546368192CF}" destId="{10201DEC-D4AF-B349-B627-738C2ECF8CB0}" srcOrd="0" destOrd="0" presId="urn:microsoft.com/office/officeart/2008/layout/LinedList"/>
    <dgm:cxn modelId="{2A9F358C-F1D0-D944-A5E4-CFEA87A62A96}" srcId="{028D223C-8653-A547-AECC-F546368192CF}" destId="{E1757896-41A9-0947-B4DD-9E829BB8DD66}" srcOrd="1" destOrd="0" parTransId="{B66A2279-4053-7740-B831-AFBF03D45712}" sibTransId="{AB6ADB14-F1F1-D04E-BDE8-BBE9380B8ACD}"/>
    <dgm:cxn modelId="{8F9FAAC7-1916-154F-8CC4-464168203B46}" type="presParOf" srcId="{5538F52E-66C7-8648-AFC7-212D334FA0B1}" destId="{A560D306-972F-044D-ACD4-4E5551AFD327}" srcOrd="0" destOrd="0" presId="urn:microsoft.com/office/officeart/2008/layout/LinedList"/>
    <dgm:cxn modelId="{0921DC7F-7F46-C14D-B28A-AD2BA0D8E7E6}" type="presParOf" srcId="{5538F52E-66C7-8648-AFC7-212D334FA0B1}" destId="{106AB30B-E7D0-4D4B-9DC4-A099EBF9CA07}" srcOrd="1" destOrd="0" presId="urn:microsoft.com/office/officeart/2008/layout/LinedList"/>
    <dgm:cxn modelId="{39CEEF84-FBEE-4745-A34D-4DFC11A0E3CB}" type="presParOf" srcId="{106AB30B-E7D0-4D4B-9DC4-A099EBF9CA07}" destId="{10201DEC-D4AF-B349-B627-738C2ECF8CB0}" srcOrd="0" destOrd="0" presId="urn:microsoft.com/office/officeart/2008/layout/LinedList"/>
    <dgm:cxn modelId="{11355F1B-4AB0-BE4D-91F7-B878E58D89F1}" type="presParOf" srcId="{106AB30B-E7D0-4D4B-9DC4-A099EBF9CA07}" destId="{8671DB7A-3D66-CE48-95C5-C9FFB98616D1}" srcOrd="1" destOrd="0" presId="urn:microsoft.com/office/officeart/2008/layout/LinedList"/>
    <dgm:cxn modelId="{3B4791B6-4E29-494D-87E1-8044AE0F15E7}" type="presParOf" srcId="{8671DB7A-3D66-CE48-95C5-C9FFB98616D1}" destId="{429EC89A-6C78-4F45-B4BD-EED8C1FC4019}" srcOrd="0" destOrd="0" presId="urn:microsoft.com/office/officeart/2008/layout/LinedList"/>
    <dgm:cxn modelId="{C46CA798-5503-4A4F-9A4D-2498EA8BBD66}" type="presParOf" srcId="{8671DB7A-3D66-CE48-95C5-C9FFB98616D1}" destId="{D06D4BFD-6FA9-164B-B1C9-BC58CF48578A}" srcOrd="1" destOrd="0" presId="urn:microsoft.com/office/officeart/2008/layout/LinedList"/>
    <dgm:cxn modelId="{B45F96D0-6347-1744-BD60-57033B7258EE}" type="presParOf" srcId="{D06D4BFD-6FA9-164B-B1C9-BC58CF48578A}" destId="{93DA4653-1CB9-B34E-AF96-D4B71B4BC325}" srcOrd="0" destOrd="0" presId="urn:microsoft.com/office/officeart/2008/layout/LinedList"/>
    <dgm:cxn modelId="{F5F43CCF-9FFE-E14C-8358-4708112ADE43}" type="presParOf" srcId="{D06D4BFD-6FA9-164B-B1C9-BC58CF48578A}" destId="{FE37B668-73A0-B64C-BD88-6450110FBA1E}" srcOrd="1" destOrd="0" presId="urn:microsoft.com/office/officeart/2008/layout/LinedList"/>
    <dgm:cxn modelId="{255744ED-4AEF-5A4A-8D76-51E0601C77A5}" type="presParOf" srcId="{D06D4BFD-6FA9-164B-B1C9-BC58CF48578A}" destId="{5B2AC4A2-4AE8-8B4A-881C-29028702A41D}" srcOrd="2" destOrd="0" presId="urn:microsoft.com/office/officeart/2008/layout/LinedList"/>
    <dgm:cxn modelId="{4BC14690-6A75-F04A-9BB2-9250F03E2CBB}" type="presParOf" srcId="{8671DB7A-3D66-CE48-95C5-C9FFB98616D1}" destId="{F84AAC28-3681-064F-999F-699FB196CF95}" srcOrd="2" destOrd="0" presId="urn:microsoft.com/office/officeart/2008/layout/LinedList"/>
    <dgm:cxn modelId="{50A6AE4D-9F41-9542-98C7-582204AE03C6}" type="presParOf" srcId="{8671DB7A-3D66-CE48-95C5-C9FFB98616D1}" destId="{B0E1D964-C534-B24A-A213-665E49374285}" srcOrd="3" destOrd="0" presId="urn:microsoft.com/office/officeart/2008/layout/LinedList"/>
    <dgm:cxn modelId="{A79C1C50-0490-8748-81E9-A6298F59D06A}" type="presParOf" srcId="{8671DB7A-3D66-CE48-95C5-C9FFB98616D1}" destId="{D4B60CF0-3E3F-A643-83E4-304D3040A249}" srcOrd="4" destOrd="0" presId="urn:microsoft.com/office/officeart/2008/layout/LinedList"/>
    <dgm:cxn modelId="{D4B6129E-9F12-4E42-A052-D4821695EE04}" type="presParOf" srcId="{D4B60CF0-3E3F-A643-83E4-304D3040A249}" destId="{700E0753-13B8-0343-BC84-62F2346E07F5}" srcOrd="0" destOrd="0" presId="urn:microsoft.com/office/officeart/2008/layout/LinedList"/>
    <dgm:cxn modelId="{DFB0EBFD-C3EE-B242-A9D9-384B9C26A8B0}" type="presParOf" srcId="{D4B60CF0-3E3F-A643-83E4-304D3040A249}" destId="{F222AF9F-6952-234D-991E-2C3F40449810}" srcOrd="1" destOrd="0" presId="urn:microsoft.com/office/officeart/2008/layout/LinedList"/>
    <dgm:cxn modelId="{951D5CE9-66F3-9B41-8FC5-B9C842B783CD}" type="presParOf" srcId="{D4B60CF0-3E3F-A643-83E4-304D3040A249}" destId="{C31A6621-0FBB-2E48-AA91-697802BB62AD}" srcOrd="2" destOrd="0" presId="urn:microsoft.com/office/officeart/2008/layout/LinedList"/>
    <dgm:cxn modelId="{EDD1FC80-2993-594A-9D14-1FA2B1A44A4E}" type="presParOf" srcId="{8671DB7A-3D66-CE48-95C5-C9FFB98616D1}" destId="{789507A4-429E-0742-8E07-F1B91B5D1AE4}" srcOrd="5" destOrd="0" presId="urn:microsoft.com/office/officeart/2008/layout/LinedList"/>
    <dgm:cxn modelId="{49F6AF9B-0EEA-9C43-B721-A5824ED28463}" type="presParOf" srcId="{8671DB7A-3D66-CE48-95C5-C9FFB98616D1}" destId="{64DC80F5-2FFB-1645-A3E5-F4D20210299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26FB6B-50BD-CD42-9E84-769FBDC8AD4C}" type="doc">
      <dgm:prSet loTypeId="urn:microsoft.com/office/officeart/2005/8/layout/process2" loCatId="" qsTypeId="urn:microsoft.com/office/officeart/2005/8/quickstyle/3D2" qsCatId="3D" csTypeId="urn:microsoft.com/office/officeart/2005/8/colors/accent0_2" csCatId="mainScheme" phldr="1"/>
      <dgm:spPr/>
    </dgm:pt>
    <dgm:pt modelId="{64083E18-71DA-3C4B-8374-537B4F56C5AA}">
      <dgm:prSet phldrT="[テキスト]" custT="1"/>
      <dgm:spPr/>
      <dgm:t>
        <a:bodyPr/>
        <a:lstStyle/>
        <a:p>
          <a:r>
            <a:rPr lang="en-US" altLang="ja-JP" sz="2000" dirty="0" smtClean="0"/>
            <a:t>PM2.5 </a:t>
          </a:r>
          <a:r>
            <a:rPr lang="ja-JP" altLang="en-US" sz="2000" dirty="0" smtClean="0"/>
            <a:t>については、環境基準の達成率が低く、</a:t>
          </a:r>
        </a:p>
        <a:p>
          <a:r>
            <a:rPr lang="ja-JP" altLang="en-US" sz="2000" dirty="0" smtClean="0"/>
            <a:t>健康影響や生成メカニズムなど未解明な部分が多い</a:t>
          </a:r>
          <a:endParaRPr kumimoji="1" lang="ja-JP" altLang="en-US" sz="2000" dirty="0"/>
        </a:p>
      </dgm:t>
    </dgm:pt>
    <dgm:pt modelId="{B4BFE962-4824-9E4C-8416-4D1AE86823E0}" type="parTrans" cxnId="{3181FE4E-930E-8547-AB97-B37A72180DDA}">
      <dgm:prSet/>
      <dgm:spPr/>
      <dgm:t>
        <a:bodyPr/>
        <a:lstStyle/>
        <a:p>
          <a:endParaRPr kumimoji="1" lang="ja-JP" altLang="en-US" sz="2000"/>
        </a:p>
      </dgm:t>
    </dgm:pt>
    <dgm:pt modelId="{A096C915-5315-8846-8CCD-813974DE38F5}" type="sibTrans" cxnId="{3181FE4E-930E-8547-AB97-B37A72180DDA}">
      <dgm:prSet custT="1"/>
      <dgm:spPr/>
      <dgm:t>
        <a:bodyPr/>
        <a:lstStyle/>
        <a:p>
          <a:endParaRPr kumimoji="1" lang="ja-JP" altLang="en-US" sz="2000"/>
        </a:p>
      </dgm:t>
    </dgm:pt>
    <dgm:pt modelId="{95B970CE-5896-5B42-921E-6751E0780D0A}">
      <dgm:prSet phldrT="[テキスト]" custT="1"/>
      <dgm:spPr/>
      <dgm:t>
        <a:bodyPr/>
        <a:lstStyle/>
        <a:p>
          <a:r>
            <a:rPr lang="ja-JP" altLang="en-US" sz="2000" dirty="0" smtClean="0"/>
            <a:t>国内観測網の強化や成分分析の実施、健康影響に関する疫学的な知見の集積を進め、国内の排出削減対策につなげる</a:t>
          </a:r>
          <a:endParaRPr kumimoji="1" lang="ja-JP" altLang="en-US" sz="2000" dirty="0"/>
        </a:p>
      </dgm:t>
    </dgm:pt>
    <dgm:pt modelId="{3282CFAF-188E-584B-8501-99E8C50F11EF}" type="parTrans" cxnId="{162D1C58-AB5E-044B-A003-99D96D9EC9FC}">
      <dgm:prSet/>
      <dgm:spPr/>
      <dgm:t>
        <a:bodyPr/>
        <a:lstStyle/>
        <a:p>
          <a:endParaRPr kumimoji="1" lang="ja-JP" altLang="en-US" sz="2000"/>
        </a:p>
      </dgm:t>
    </dgm:pt>
    <dgm:pt modelId="{E733048D-5894-E846-9242-6CF800C979D2}" type="sibTrans" cxnId="{162D1C58-AB5E-044B-A003-99D96D9EC9FC}">
      <dgm:prSet custT="1"/>
      <dgm:spPr/>
      <dgm:t>
        <a:bodyPr/>
        <a:lstStyle/>
        <a:p>
          <a:endParaRPr kumimoji="1" lang="ja-JP" altLang="en-US" sz="2000"/>
        </a:p>
      </dgm:t>
    </dgm:pt>
    <dgm:pt modelId="{EEB225E4-1616-B44A-8D04-041DCDBF53EE}">
      <dgm:prSet phldrT="[テキスト]" custT="1"/>
      <dgm:spPr/>
      <dgm:t>
        <a:bodyPr/>
        <a:lstStyle/>
        <a:p>
          <a:r>
            <a:rPr lang="ja-JP" altLang="en-US" sz="2000" dirty="0" smtClean="0"/>
            <a:t>まず国内対策を積極的に推進することが求められる</a:t>
          </a:r>
          <a:endParaRPr kumimoji="1" lang="ja-JP" altLang="en-US" sz="2000" dirty="0"/>
        </a:p>
      </dgm:t>
    </dgm:pt>
    <dgm:pt modelId="{C6B919A8-52E2-9C4E-88EB-030017D5AD5F}" type="parTrans" cxnId="{F3B79DCC-0109-0E42-A992-EEE6E2A6A072}">
      <dgm:prSet/>
      <dgm:spPr/>
      <dgm:t>
        <a:bodyPr/>
        <a:lstStyle/>
        <a:p>
          <a:endParaRPr kumimoji="1" lang="ja-JP" altLang="en-US" sz="2000"/>
        </a:p>
      </dgm:t>
    </dgm:pt>
    <dgm:pt modelId="{1AF674C6-8BDE-1448-A053-17394EE5B20D}" type="sibTrans" cxnId="{F3B79DCC-0109-0E42-A992-EEE6E2A6A072}">
      <dgm:prSet/>
      <dgm:spPr/>
      <dgm:t>
        <a:bodyPr/>
        <a:lstStyle/>
        <a:p>
          <a:endParaRPr kumimoji="1" lang="ja-JP" altLang="en-US" sz="2000"/>
        </a:p>
      </dgm:t>
    </dgm:pt>
    <dgm:pt modelId="{69121C7D-117D-AA49-A20B-07BCB0AAA3CE}" type="pres">
      <dgm:prSet presAssocID="{A026FB6B-50BD-CD42-9E84-769FBDC8AD4C}" presName="linearFlow" presStyleCnt="0">
        <dgm:presLayoutVars>
          <dgm:resizeHandles val="exact"/>
        </dgm:presLayoutVars>
      </dgm:prSet>
      <dgm:spPr/>
    </dgm:pt>
    <dgm:pt modelId="{95A27192-9926-1B45-A7EA-F0F758962361}" type="pres">
      <dgm:prSet presAssocID="{64083E18-71DA-3C4B-8374-537B4F56C5AA}" presName="node" presStyleLbl="node1" presStyleIdx="0" presStyleCnt="3" custScaleX="244467">
        <dgm:presLayoutVars>
          <dgm:bulletEnabled val="1"/>
        </dgm:presLayoutVars>
      </dgm:prSet>
      <dgm:spPr/>
      <dgm:t>
        <a:bodyPr/>
        <a:lstStyle/>
        <a:p>
          <a:endParaRPr kumimoji="1" lang="ja-JP" altLang="en-US"/>
        </a:p>
      </dgm:t>
    </dgm:pt>
    <dgm:pt modelId="{A9F4A661-1703-014D-88BA-5EE1B9EFA118}" type="pres">
      <dgm:prSet presAssocID="{A096C915-5315-8846-8CCD-813974DE38F5}" presName="sibTrans" presStyleLbl="sibTrans2D1" presStyleIdx="0" presStyleCnt="2"/>
      <dgm:spPr/>
      <dgm:t>
        <a:bodyPr/>
        <a:lstStyle/>
        <a:p>
          <a:endParaRPr kumimoji="1" lang="ja-JP" altLang="en-US"/>
        </a:p>
      </dgm:t>
    </dgm:pt>
    <dgm:pt modelId="{22729519-63E4-F244-A436-FA140EBD7E60}" type="pres">
      <dgm:prSet presAssocID="{A096C915-5315-8846-8CCD-813974DE38F5}" presName="connectorText" presStyleLbl="sibTrans2D1" presStyleIdx="0" presStyleCnt="2"/>
      <dgm:spPr/>
      <dgm:t>
        <a:bodyPr/>
        <a:lstStyle/>
        <a:p>
          <a:endParaRPr kumimoji="1" lang="ja-JP" altLang="en-US"/>
        </a:p>
      </dgm:t>
    </dgm:pt>
    <dgm:pt modelId="{3F22A9CC-2064-6C4E-9E3C-94F231129C25}" type="pres">
      <dgm:prSet presAssocID="{95B970CE-5896-5B42-921E-6751E0780D0A}" presName="node" presStyleLbl="node1" presStyleIdx="1" presStyleCnt="3" custScaleX="243644">
        <dgm:presLayoutVars>
          <dgm:bulletEnabled val="1"/>
        </dgm:presLayoutVars>
      </dgm:prSet>
      <dgm:spPr/>
      <dgm:t>
        <a:bodyPr/>
        <a:lstStyle/>
        <a:p>
          <a:endParaRPr kumimoji="1" lang="ja-JP" altLang="en-US"/>
        </a:p>
      </dgm:t>
    </dgm:pt>
    <dgm:pt modelId="{EB750C54-3D54-EA4F-971F-3B64B5ED38DE}" type="pres">
      <dgm:prSet presAssocID="{E733048D-5894-E846-9242-6CF800C979D2}" presName="sibTrans" presStyleLbl="sibTrans2D1" presStyleIdx="1" presStyleCnt="2"/>
      <dgm:spPr/>
      <dgm:t>
        <a:bodyPr/>
        <a:lstStyle/>
        <a:p>
          <a:endParaRPr kumimoji="1" lang="ja-JP" altLang="en-US"/>
        </a:p>
      </dgm:t>
    </dgm:pt>
    <dgm:pt modelId="{E44BFBFB-4332-294A-A994-2FE30DE915C3}" type="pres">
      <dgm:prSet presAssocID="{E733048D-5894-E846-9242-6CF800C979D2}" presName="connectorText" presStyleLbl="sibTrans2D1" presStyleIdx="1" presStyleCnt="2"/>
      <dgm:spPr/>
      <dgm:t>
        <a:bodyPr/>
        <a:lstStyle/>
        <a:p>
          <a:endParaRPr kumimoji="1" lang="ja-JP" altLang="en-US"/>
        </a:p>
      </dgm:t>
    </dgm:pt>
    <dgm:pt modelId="{0BB875EE-D0CE-7440-AA9A-1323FA7A6D4D}" type="pres">
      <dgm:prSet presAssocID="{EEB225E4-1616-B44A-8D04-041DCDBF53EE}" presName="node" presStyleLbl="node1" presStyleIdx="2" presStyleCnt="3" custScaleX="243581">
        <dgm:presLayoutVars>
          <dgm:bulletEnabled val="1"/>
        </dgm:presLayoutVars>
      </dgm:prSet>
      <dgm:spPr/>
      <dgm:t>
        <a:bodyPr/>
        <a:lstStyle/>
        <a:p>
          <a:endParaRPr kumimoji="1" lang="ja-JP" altLang="en-US"/>
        </a:p>
      </dgm:t>
    </dgm:pt>
  </dgm:ptLst>
  <dgm:cxnLst>
    <dgm:cxn modelId="{B263A0DD-08F1-6E42-B977-ECE50D9D3025}" type="presOf" srcId="{64083E18-71DA-3C4B-8374-537B4F56C5AA}" destId="{95A27192-9926-1B45-A7EA-F0F758962361}" srcOrd="0" destOrd="0" presId="urn:microsoft.com/office/officeart/2005/8/layout/process2"/>
    <dgm:cxn modelId="{162D1C58-AB5E-044B-A003-99D96D9EC9FC}" srcId="{A026FB6B-50BD-CD42-9E84-769FBDC8AD4C}" destId="{95B970CE-5896-5B42-921E-6751E0780D0A}" srcOrd="1" destOrd="0" parTransId="{3282CFAF-188E-584B-8501-99E8C50F11EF}" sibTransId="{E733048D-5894-E846-9242-6CF800C979D2}"/>
    <dgm:cxn modelId="{183E42BF-6EED-A14C-8FBF-CC2BDAE7745A}" type="presOf" srcId="{A096C915-5315-8846-8CCD-813974DE38F5}" destId="{A9F4A661-1703-014D-88BA-5EE1B9EFA118}" srcOrd="0" destOrd="0" presId="urn:microsoft.com/office/officeart/2005/8/layout/process2"/>
    <dgm:cxn modelId="{7E0AE8FC-5FFF-0846-9CF5-35C9BD33AAF3}" type="presOf" srcId="{95B970CE-5896-5B42-921E-6751E0780D0A}" destId="{3F22A9CC-2064-6C4E-9E3C-94F231129C25}" srcOrd="0" destOrd="0" presId="urn:microsoft.com/office/officeart/2005/8/layout/process2"/>
    <dgm:cxn modelId="{F3B79DCC-0109-0E42-A992-EEE6E2A6A072}" srcId="{A026FB6B-50BD-CD42-9E84-769FBDC8AD4C}" destId="{EEB225E4-1616-B44A-8D04-041DCDBF53EE}" srcOrd="2" destOrd="0" parTransId="{C6B919A8-52E2-9C4E-88EB-030017D5AD5F}" sibTransId="{1AF674C6-8BDE-1448-A053-17394EE5B20D}"/>
    <dgm:cxn modelId="{163F6FB1-9258-B649-90D1-6077F49A65BE}" type="presOf" srcId="{E733048D-5894-E846-9242-6CF800C979D2}" destId="{EB750C54-3D54-EA4F-971F-3B64B5ED38DE}" srcOrd="0" destOrd="0" presId="urn:microsoft.com/office/officeart/2005/8/layout/process2"/>
    <dgm:cxn modelId="{3AF9AFCB-6AFF-F641-8770-20317FEFC4B4}" type="presOf" srcId="{A026FB6B-50BD-CD42-9E84-769FBDC8AD4C}" destId="{69121C7D-117D-AA49-A20B-07BCB0AAA3CE}" srcOrd="0" destOrd="0" presId="urn:microsoft.com/office/officeart/2005/8/layout/process2"/>
    <dgm:cxn modelId="{513AFD24-482E-5645-BD84-34AD5F12628E}" type="presOf" srcId="{A096C915-5315-8846-8CCD-813974DE38F5}" destId="{22729519-63E4-F244-A436-FA140EBD7E60}" srcOrd="1" destOrd="0" presId="urn:microsoft.com/office/officeart/2005/8/layout/process2"/>
    <dgm:cxn modelId="{61FC6592-5FD7-A84F-834A-2F11B0E7731A}" type="presOf" srcId="{E733048D-5894-E846-9242-6CF800C979D2}" destId="{E44BFBFB-4332-294A-A994-2FE30DE915C3}" srcOrd="1" destOrd="0" presId="urn:microsoft.com/office/officeart/2005/8/layout/process2"/>
    <dgm:cxn modelId="{20D95356-4D3C-344A-ACF3-1096E55C2E8E}" type="presOf" srcId="{EEB225E4-1616-B44A-8D04-041DCDBF53EE}" destId="{0BB875EE-D0CE-7440-AA9A-1323FA7A6D4D}" srcOrd="0" destOrd="0" presId="urn:microsoft.com/office/officeart/2005/8/layout/process2"/>
    <dgm:cxn modelId="{3181FE4E-930E-8547-AB97-B37A72180DDA}" srcId="{A026FB6B-50BD-CD42-9E84-769FBDC8AD4C}" destId="{64083E18-71DA-3C4B-8374-537B4F56C5AA}" srcOrd="0" destOrd="0" parTransId="{B4BFE962-4824-9E4C-8416-4D1AE86823E0}" sibTransId="{A096C915-5315-8846-8CCD-813974DE38F5}"/>
    <dgm:cxn modelId="{289DDD9B-3600-984D-9740-9CA057CF3351}" type="presParOf" srcId="{69121C7D-117D-AA49-A20B-07BCB0AAA3CE}" destId="{95A27192-9926-1B45-A7EA-F0F758962361}" srcOrd="0" destOrd="0" presId="urn:microsoft.com/office/officeart/2005/8/layout/process2"/>
    <dgm:cxn modelId="{4B3319B7-54A6-9E48-ACDF-A3AC9BA3AF6B}" type="presParOf" srcId="{69121C7D-117D-AA49-A20B-07BCB0AAA3CE}" destId="{A9F4A661-1703-014D-88BA-5EE1B9EFA118}" srcOrd="1" destOrd="0" presId="urn:microsoft.com/office/officeart/2005/8/layout/process2"/>
    <dgm:cxn modelId="{B68EEC8D-0BFC-484F-A3E5-15C27700C7BC}" type="presParOf" srcId="{A9F4A661-1703-014D-88BA-5EE1B9EFA118}" destId="{22729519-63E4-F244-A436-FA140EBD7E60}" srcOrd="0" destOrd="0" presId="urn:microsoft.com/office/officeart/2005/8/layout/process2"/>
    <dgm:cxn modelId="{718D2711-5100-8044-A37A-A80E41E540FB}" type="presParOf" srcId="{69121C7D-117D-AA49-A20B-07BCB0AAA3CE}" destId="{3F22A9CC-2064-6C4E-9E3C-94F231129C25}" srcOrd="2" destOrd="0" presId="urn:microsoft.com/office/officeart/2005/8/layout/process2"/>
    <dgm:cxn modelId="{B2C5460E-4A10-3249-B8BC-F7786E8748FA}" type="presParOf" srcId="{69121C7D-117D-AA49-A20B-07BCB0AAA3CE}" destId="{EB750C54-3D54-EA4F-971F-3B64B5ED38DE}" srcOrd="3" destOrd="0" presId="urn:microsoft.com/office/officeart/2005/8/layout/process2"/>
    <dgm:cxn modelId="{2C66E506-D80B-C446-BAEB-25B1AF9B118A}" type="presParOf" srcId="{EB750C54-3D54-EA4F-971F-3B64B5ED38DE}" destId="{E44BFBFB-4332-294A-A994-2FE30DE915C3}" srcOrd="0" destOrd="0" presId="urn:microsoft.com/office/officeart/2005/8/layout/process2"/>
    <dgm:cxn modelId="{0CDB1A60-1AF9-4D42-ACBA-6D2484DC03DF}" type="presParOf" srcId="{69121C7D-117D-AA49-A20B-07BCB0AAA3CE}" destId="{0BB875EE-D0CE-7440-AA9A-1323FA7A6D4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4944FF-73CA-704E-8FB5-CF6643AF162E}" type="doc">
      <dgm:prSet loTypeId="urn:microsoft.com/office/officeart/2005/8/layout/process2" loCatId="" qsTypeId="urn:microsoft.com/office/officeart/2005/8/quickstyle/3D2" qsCatId="3D" csTypeId="urn:microsoft.com/office/officeart/2005/8/colors/accent0_2" csCatId="mainScheme" phldr="1"/>
      <dgm:spPr/>
    </dgm:pt>
    <dgm:pt modelId="{F0E62EBA-8FCC-FE43-97FE-87F76D46EC7F}">
      <dgm:prSet phldrT="[テキスト]" custT="1"/>
      <dgm:spPr/>
      <dgm:t>
        <a:bodyPr/>
        <a:lstStyle/>
        <a:p>
          <a:r>
            <a:rPr lang="ja-JP" altLang="en-US" sz="2000" dirty="0" smtClean="0"/>
            <a:t>併せて国際的な取組も重要となる</a:t>
          </a:r>
          <a:endParaRPr kumimoji="1" lang="ja-JP" altLang="en-US" sz="2000" dirty="0"/>
        </a:p>
      </dgm:t>
    </dgm:pt>
    <dgm:pt modelId="{4C5A6B69-7829-1945-83A5-0FD7D4F43E3F}" type="parTrans" cxnId="{DD0C39A4-C675-2742-ABCB-ADAD8DFA56F7}">
      <dgm:prSet/>
      <dgm:spPr/>
      <dgm:t>
        <a:bodyPr/>
        <a:lstStyle/>
        <a:p>
          <a:endParaRPr kumimoji="1" lang="ja-JP" altLang="en-US" sz="2000"/>
        </a:p>
      </dgm:t>
    </dgm:pt>
    <dgm:pt modelId="{53B685C9-1A19-6144-A3F9-85E25907FA2E}" type="sibTrans" cxnId="{DD0C39A4-C675-2742-ABCB-ADAD8DFA56F7}">
      <dgm:prSet custT="1"/>
      <dgm:spPr/>
      <dgm:t>
        <a:bodyPr/>
        <a:lstStyle/>
        <a:p>
          <a:endParaRPr kumimoji="1" lang="ja-JP" altLang="en-US" sz="2000"/>
        </a:p>
      </dgm:t>
    </dgm:pt>
    <dgm:pt modelId="{B778D01B-C981-8E49-9717-756B159EFFE3}">
      <dgm:prSet phldrT="[テキスト]" custT="1"/>
      <dgm:spPr/>
      <dgm:t>
        <a:bodyPr/>
        <a:lstStyle/>
        <a:p>
          <a:r>
            <a:rPr lang="en-US" altLang="ja-JP" sz="2000" dirty="0" smtClean="0"/>
            <a:t>OECD(</a:t>
          </a:r>
          <a:r>
            <a:rPr lang="ja-JP" altLang="en-US" sz="2000" dirty="0" smtClean="0"/>
            <a:t>経済協力開発機構</a:t>
          </a:r>
          <a:r>
            <a:rPr lang="en-US" altLang="ja-JP" sz="2000" dirty="0" smtClean="0"/>
            <a:t>)</a:t>
          </a:r>
          <a:r>
            <a:rPr lang="ja-JP" altLang="en-US" sz="2000" dirty="0" smtClean="0"/>
            <a:t>の 「環境アウトルック </a:t>
          </a:r>
          <a:r>
            <a:rPr lang="en-US" altLang="ja-JP" sz="2000" dirty="0" smtClean="0"/>
            <a:t>2050</a:t>
          </a:r>
          <a:r>
            <a:rPr lang="ja-JP" altLang="en-US" sz="2000" dirty="0" smtClean="0"/>
            <a:t>」によると、</a:t>
          </a:r>
        </a:p>
        <a:p>
          <a:r>
            <a:rPr lang="ja-JP" altLang="en-US" sz="2000" dirty="0" smtClean="0"/>
            <a:t>粒子状物質</a:t>
          </a:r>
          <a:r>
            <a:rPr lang="en-US" altLang="ja-JP" sz="2000" dirty="0" smtClean="0"/>
            <a:t>(PM)</a:t>
          </a:r>
          <a:r>
            <a:rPr lang="ja-JP" altLang="en-US" sz="2000" dirty="0" smtClean="0"/>
            <a:t>による世界全体の早期死亡者数 は</a:t>
          </a:r>
          <a:endParaRPr kumimoji="1" lang="ja-JP" altLang="en-US" sz="2000" dirty="0"/>
        </a:p>
      </dgm:t>
    </dgm:pt>
    <dgm:pt modelId="{55658B8E-8666-4841-9981-70B9FB12FBFC}" type="parTrans" cxnId="{29AD3869-8075-1347-891D-718CF8CA0837}">
      <dgm:prSet/>
      <dgm:spPr/>
      <dgm:t>
        <a:bodyPr/>
        <a:lstStyle/>
        <a:p>
          <a:endParaRPr kumimoji="1" lang="ja-JP" altLang="en-US" sz="2000"/>
        </a:p>
      </dgm:t>
    </dgm:pt>
    <dgm:pt modelId="{74B40AD1-5A6C-2648-B6D2-130A7B1E8A41}" type="sibTrans" cxnId="{29AD3869-8075-1347-891D-718CF8CA0837}">
      <dgm:prSet custT="1"/>
      <dgm:spPr/>
      <dgm:t>
        <a:bodyPr/>
        <a:lstStyle/>
        <a:p>
          <a:endParaRPr kumimoji="1" lang="ja-JP" altLang="en-US" sz="2000"/>
        </a:p>
      </dgm:t>
    </dgm:pt>
    <dgm:pt modelId="{F509D837-63FD-CD43-A79A-53A3460FA109}">
      <dgm:prSet phldrT="[テキスト]" custT="1"/>
      <dgm:spPr/>
      <dgm:t>
        <a:bodyPr/>
        <a:lstStyle/>
        <a:p>
          <a:r>
            <a:rPr lang="en-US" altLang="ja-JP" sz="2000" dirty="0" smtClean="0"/>
            <a:t>2030 </a:t>
          </a:r>
          <a:r>
            <a:rPr lang="ja-JP" altLang="en-US" sz="2000" dirty="0" smtClean="0"/>
            <a:t>年に </a:t>
          </a:r>
          <a:r>
            <a:rPr lang="en-US" altLang="ja-JP" sz="2000" dirty="0" smtClean="0"/>
            <a:t>2010 </a:t>
          </a:r>
          <a:r>
            <a:rPr lang="ja-JP" altLang="en-US" sz="2000" dirty="0" smtClean="0"/>
            <a:t>年比の </a:t>
          </a:r>
          <a:r>
            <a:rPr lang="en-US" altLang="ja-JP" sz="2000" dirty="0" smtClean="0"/>
            <a:t>1.6 </a:t>
          </a:r>
          <a:r>
            <a:rPr lang="ja-JP" altLang="en-US" sz="2000" dirty="0" smtClean="0"/>
            <a:t>倍、</a:t>
          </a:r>
          <a:r>
            <a:rPr lang="en-US" altLang="ja-JP" sz="2000" dirty="0" smtClean="0"/>
            <a:t>2050 </a:t>
          </a:r>
          <a:r>
            <a:rPr lang="ja-JP" altLang="en-US" sz="2000" dirty="0" smtClean="0"/>
            <a:t>年に </a:t>
          </a:r>
          <a:r>
            <a:rPr lang="en-US" altLang="ja-JP" sz="2000" dirty="0" smtClean="0"/>
            <a:t>2010 </a:t>
          </a:r>
          <a:r>
            <a:rPr lang="ja-JP" altLang="en-US" sz="2000" dirty="0" smtClean="0"/>
            <a:t>年比の </a:t>
          </a:r>
          <a:r>
            <a:rPr lang="en-US" altLang="ja-JP" sz="2000" dirty="0" smtClean="0"/>
            <a:t>2.5 </a:t>
          </a:r>
          <a:r>
            <a:rPr lang="ja-JP" altLang="en-US" sz="2000" dirty="0" smtClean="0"/>
            <a:t>倍に増加し、</a:t>
          </a:r>
        </a:p>
        <a:p>
          <a:r>
            <a:rPr lang="ja-JP" altLang="en-US" sz="2000" dirty="0" smtClean="0"/>
            <a:t>年間 </a:t>
          </a:r>
          <a:r>
            <a:rPr lang="en-US" altLang="ja-JP" sz="2000" dirty="0" smtClean="0"/>
            <a:t>360 </a:t>
          </a:r>
          <a:r>
            <a:rPr lang="ja-JP" altLang="en-US" sz="2000" dirty="0" smtClean="0"/>
            <a:t>万人に 達するという予測が出されている。</a:t>
          </a:r>
          <a:endParaRPr kumimoji="1" lang="ja-JP" altLang="en-US" sz="2000" dirty="0"/>
        </a:p>
      </dgm:t>
    </dgm:pt>
    <dgm:pt modelId="{8394B844-9CE8-2F4B-B38A-AFB636231D08}" type="parTrans" cxnId="{A64E0CBC-E62E-4F40-A003-F14078915672}">
      <dgm:prSet/>
      <dgm:spPr/>
      <dgm:t>
        <a:bodyPr/>
        <a:lstStyle/>
        <a:p>
          <a:endParaRPr kumimoji="1" lang="ja-JP" altLang="en-US" sz="2000"/>
        </a:p>
      </dgm:t>
    </dgm:pt>
    <dgm:pt modelId="{617C34F5-D4C2-6349-9887-DD75E85A05D2}" type="sibTrans" cxnId="{A64E0CBC-E62E-4F40-A003-F14078915672}">
      <dgm:prSet/>
      <dgm:spPr/>
      <dgm:t>
        <a:bodyPr/>
        <a:lstStyle/>
        <a:p>
          <a:endParaRPr kumimoji="1" lang="ja-JP" altLang="en-US" sz="2000"/>
        </a:p>
      </dgm:t>
    </dgm:pt>
    <dgm:pt modelId="{13A8D63E-B65D-B148-9BFA-5BE67D43860F}" type="pres">
      <dgm:prSet presAssocID="{AB4944FF-73CA-704E-8FB5-CF6643AF162E}" presName="linearFlow" presStyleCnt="0">
        <dgm:presLayoutVars>
          <dgm:resizeHandles val="exact"/>
        </dgm:presLayoutVars>
      </dgm:prSet>
      <dgm:spPr/>
    </dgm:pt>
    <dgm:pt modelId="{0428D23E-4B8B-9845-B67A-67203C0BFF43}" type="pres">
      <dgm:prSet presAssocID="{F0E62EBA-8FCC-FE43-97FE-87F76D46EC7F}" presName="node" presStyleLbl="node1" presStyleIdx="0" presStyleCnt="3" custScaleX="247148">
        <dgm:presLayoutVars>
          <dgm:bulletEnabled val="1"/>
        </dgm:presLayoutVars>
      </dgm:prSet>
      <dgm:spPr/>
      <dgm:t>
        <a:bodyPr/>
        <a:lstStyle/>
        <a:p>
          <a:endParaRPr kumimoji="1" lang="ja-JP" altLang="en-US"/>
        </a:p>
      </dgm:t>
    </dgm:pt>
    <dgm:pt modelId="{CB9C7831-D94C-4B4B-A837-6FAFEB901F94}" type="pres">
      <dgm:prSet presAssocID="{53B685C9-1A19-6144-A3F9-85E25907FA2E}" presName="sibTrans" presStyleLbl="sibTrans2D1" presStyleIdx="0" presStyleCnt="2"/>
      <dgm:spPr/>
      <dgm:t>
        <a:bodyPr/>
        <a:lstStyle/>
        <a:p>
          <a:endParaRPr kumimoji="1" lang="ja-JP" altLang="en-US"/>
        </a:p>
      </dgm:t>
    </dgm:pt>
    <dgm:pt modelId="{8AE4AB35-8380-B14C-BB46-76713913A5A8}" type="pres">
      <dgm:prSet presAssocID="{53B685C9-1A19-6144-A3F9-85E25907FA2E}" presName="connectorText" presStyleLbl="sibTrans2D1" presStyleIdx="0" presStyleCnt="2"/>
      <dgm:spPr/>
      <dgm:t>
        <a:bodyPr/>
        <a:lstStyle/>
        <a:p>
          <a:endParaRPr kumimoji="1" lang="ja-JP" altLang="en-US"/>
        </a:p>
      </dgm:t>
    </dgm:pt>
    <dgm:pt modelId="{278A4249-723F-8644-B520-4F819E8CAC5A}" type="pres">
      <dgm:prSet presAssocID="{B778D01B-C981-8E49-9717-756B159EFFE3}" presName="node" presStyleLbl="node1" presStyleIdx="1" presStyleCnt="3" custScaleX="247148">
        <dgm:presLayoutVars>
          <dgm:bulletEnabled val="1"/>
        </dgm:presLayoutVars>
      </dgm:prSet>
      <dgm:spPr/>
      <dgm:t>
        <a:bodyPr/>
        <a:lstStyle/>
        <a:p>
          <a:endParaRPr kumimoji="1" lang="ja-JP" altLang="en-US"/>
        </a:p>
      </dgm:t>
    </dgm:pt>
    <dgm:pt modelId="{53A34178-49C0-ED4A-BF14-DC5BCA98CA36}" type="pres">
      <dgm:prSet presAssocID="{74B40AD1-5A6C-2648-B6D2-130A7B1E8A41}" presName="sibTrans" presStyleLbl="sibTrans2D1" presStyleIdx="1" presStyleCnt="2"/>
      <dgm:spPr/>
      <dgm:t>
        <a:bodyPr/>
        <a:lstStyle/>
        <a:p>
          <a:endParaRPr kumimoji="1" lang="ja-JP" altLang="en-US"/>
        </a:p>
      </dgm:t>
    </dgm:pt>
    <dgm:pt modelId="{E7115551-9193-AC4F-8D1F-098FACB07DC8}" type="pres">
      <dgm:prSet presAssocID="{74B40AD1-5A6C-2648-B6D2-130A7B1E8A41}" presName="connectorText" presStyleLbl="sibTrans2D1" presStyleIdx="1" presStyleCnt="2"/>
      <dgm:spPr/>
      <dgm:t>
        <a:bodyPr/>
        <a:lstStyle/>
        <a:p>
          <a:endParaRPr kumimoji="1" lang="ja-JP" altLang="en-US"/>
        </a:p>
      </dgm:t>
    </dgm:pt>
    <dgm:pt modelId="{8705B9EB-3E69-6D40-81E8-148C82E4FF59}" type="pres">
      <dgm:prSet presAssocID="{F509D837-63FD-CD43-A79A-53A3460FA109}" presName="node" presStyleLbl="node1" presStyleIdx="2" presStyleCnt="3" custScaleX="247148">
        <dgm:presLayoutVars>
          <dgm:bulletEnabled val="1"/>
        </dgm:presLayoutVars>
      </dgm:prSet>
      <dgm:spPr/>
      <dgm:t>
        <a:bodyPr/>
        <a:lstStyle/>
        <a:p>
          <a:endParaRPr kumimoji="1" lang="ja-JP" altLang="en-US"/>
        </a:p>
      </dgm:t>
    </dgm:pt>
  </dgm:ptLst>
  <dgm:cxnLst>
    <dgm:cxn modelId="{DD0C39A4-C675-2742-ABCB-ADAD8DFA56F7}" srcId="{AB4944FF-73CA-704E-8FB5-CF6643AF162E}" destId="{F0E62EBA-8FCC-FE43-97FE-87F76D46EC7F}" srcOrd="0" destOrd="0" parTransId="{4C5A6B69-7829-1945-83A5-0FD7D4F43E3F}" sibTransId="{53B685C9-1A19-6144-A3F9-85E25907FA2E}"/>
    <dgm:cxn modelId="{A64E0CBC-E62E-4F40-A003-F14078915672}" srcId="{AB4944FF-73CA-704E-8FB5-CF6643AF162E}" destId="{F509D837-63FD-CD43-A79A-53A3460FA109}" srcOrd="2" destOrd="0" parTransId="{8394B844-9CE8-2F4B-B38A-AFB636231D08}" sibTransId="{617C34F5-D4C2-6349-9887-DD75E85A05D2}"/>
    <dgm:cxn modelId="{4431DD18-CB10-AA40-A7F8-148B2D41DE9D}" type="presOf" srcId="{F509D837-63FD-CD43-A79A-53A3460FA109}" destId="{8705B9EB-3E69-6D40-81E8-148C82E4FF59}" srcOrd="0" destOrd="0" presId="urn:microsoft.com/office/officeart/2005/8/layout/process2"/>
    <dgm:cxn modelId="{8E64B9D4-E4AE-5041-9493-9D99073ACF71}" type="presOf" srcId="{74B40AD1-5A6C-2648-B6D2-130A7B1E8A41}" destId="{53A34178-49C0-ED4A-BF14-DC5BCA98CA36}" srcOrd="0" destOrd="0" presId="urn:microsoft.com/office/officeart/2005/8/layout/process2"/>
    <dgm:cxn modelId="{BD15153E-F0E9-454A-A6FD-AC15366D22E3}" type="presOf" srcId="{74B40AD1-5A6C-2648-B6D2-130A7B1E8A41}" destId="{E7115551-9193-AC4F-8D1F-098FACB07DC8}" srcOrd="1" destOrd="0" presId="urn:microsoft.com/office/officeart/2005/8/layout/process2"/>
    <dgm:cxn modelId="{29AD3869-8075-1347-891D-718CF8CA0837}" srcId="{AB4944FF-73CA-704E-8FB5-CF6643AF162E}" destId="{B778D01B-C981-8E49-9717-756B159EFFE3}" srcOrd="1" destOrd="0" parTransId="{55658B8E-8666-4841-9981-70B9FB12FBFC}" sibTransId="{74B40AD1-5A6C-2648-B6D2-130A7B1E8A41}"/>
    <dgm:cxn modelId="{75984435-B713-B847-A08B-DC945F220B80}" type="presOf" srcId="{53B685C9-1A19-6144-A3F9-85E25907FA2E}" destId="{8AE4AB35-8380-B14C-BB46-76713913A5A8}" srcOrd="1" destOrd="0" presId="urn:microsoft.com/office/officeart/2005/8/layout/process2"/>
    <dgm:cxn modelId="{1E0603CC-88D8-C847-A5AE-1119A9FBFAFF}" type="presOf" srcId="{AB4944FF-73CA-704E-8FB5-CF6643AF162E}" destId="{13A8D63E-B65D-B148-9BFA-5BE67D43860F}" srcOrd="0" destOrd="0" presId="urn:microsoft.com/office/officeart/2005/8/layout/process2"/>
    <dgm:cxn modelId="{CF349ECB-212A-4748-81E2-147198CBEDB0}" type="presOf" srcId="{53B685C9-1A19-6144-A3F9-85E25907FA2E}" destId="{CB9C7831-D94C-4B4B-A837-6FAFEB901F94}" srcOrd="0" destOrd="0" presId="urn:microsoft.com/office/officeart/2005/8/layout/process2"/>
    <dgm:cxn modelId="{2D469922-A6FE-EE47-AE93-D9163222EC90}" type="presOf" srcId="{F0E62EBA-8FCC-FE43-97FE-87F76D46EC7F}" destId="{0428D23E-4B8B-9845-B67A-67203C0BFF43}" srcOrd="0" destOrd="0" presId="urn:microsoft.com/office/officeart/2005/8/layout/process2"/>
    <dgm:cxn modelId="{64CADAF9-356C-B24C-8A27-EBF3193CF57C}" type="presOf" srcId="{B778D01B-C981-8E49-9717-756B159EFFE3}" destId="{278A4249-723F-8644-B520-4F819E8CAC5A}" srcOrd="0" destOrd="0" presId="urn:microsoft.com/office/officeart/2005/8/layout/process2"/>
    <dgm:cxn modelId="{829FFE1C-A0E2-5546-8B7D-402F5CF9D127}" type="presParOf" srcId="{13A8D63E-B65D-B148-9BFA-5BE67D43860F}" destId="{0428D23E-4B8B-9845-B67A-67203C0BFF43}" srcOrd="0" destOrd="0" presId="urn:microsoft.com/office/officeart/2005/8/layout/process2"/>
    <dgm:cxn modelId="{146A6048-3D6F-4C44-A3B5-9D5368D498EA}" type="presParOf" srcId="{13A8D63E-B65D-B148-9BFA-5BE67D43860F}" destId="{CB9C7831-D94C-4B4B-A837-6FAFEB901F94}" srcOrd="1" destOrd="0" presId="urn:microsoft.com/office/officeart/2005/8/layout/process2"/>
    <dgm:cxn modelId="{F5DD8096-56DE-EC47-B04C-DB50BC78121F}" type="presParOf" srcId="{CB9C7831-D94C-4B4B-A837-6FAFEB901F94}" destId="{8AE4AB35-8380-B14C-BB46-76713913A5A8}" srcOrd="0" destOrd="0" presId="urn:microsoft.com/office/officeart/2005/8/layout/process2"/>
    <dgm:cxn modelId="{0A8DD9F9-CE47-634F-BCC2-C29918990154}" type="presParOf" srcId="{13A8D63E-B65D-B148-9BFA-5BE67D43860F}" destId="{278A4249-723F-8644-B520-4F819E8CAC5A}" srcOrd="2" destOrd="0" presId="urn:microsoft.com/office/officeart/2005/8/layout/process2"/>
    <dgm:cxn modelId="{E3FCF2F4-E1BD-314D-8F80-6500FFCEE597}" type="presParOf" srcId="{13A8D63E-B65D-B148-9BFA-5BE67D43860F}" destId="{53A34178-49C0-ED4A-BF14-DC5BCA98CA36}" srcOrd="3" destOrd="0" presId="urn:microsoft.com/office/officeart/2005/8/layout/process2"/>
    <dgm:cxn modelId="{5C7B6698-06D9-BD45-9226-79FA7F589E53}" type="presParOf" srcId="{53A34178-49C0-ED4A-BF14-DC5BCA98CA36}" destId="{E7115551-9193-AC4F-8D1F-098FACB07DC8}" srcOrd="0" destOrd="0" presId="urn:microsoft.com/office/officeart/2005/8/layout/process2"/>
    <dgm:cxn modelId="{B976AC01-DC90-CB4F-9F22-68E218006C43}" type="presParOf" srcId="{13A8D63E-B65D-B148-9BFA-5BE67D43860F}" destId="{8705B9EB-3E69-6D40-81E8-148C82E4FF5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265629-9C85-374C-BD1D-C9BB48237BF6}" type="doc">
      <dgm:prSet loTypeId="urn:microsoft.com/office/officeart/2005/8/layout/process2" loCatId="" qsTypeId="urn:microsoft.com/office/officeart/2005/8/quickstyle/3D2" qsCatId="3D" csTypeId="urn:microsoft.com/office/officeart/2005/8/colors/accent0_2" csCatId="mainScheme" phldr="1"/>
      <dgm:spPr/>
      <dgm:t>
        <a:bodyPr/>
        <a:lstStyle/>
        <a:p>
          <a:endParaRPr kumimoji="1" lang="ja-JP" altLang="en-US"/>
        </a:p>
      </dgm:t>
    </dgm:pt>
    <dgm:pt modelId="{3F6931FD-5BD8-9D46-B7B1-17093CA2F151}">
      <dgm:prSet phldrT="[テキスト]" custT="1"/>
      <dgm:spPr/>
      <dgm:t>
        <a:bodyPr/>
        <a:lstStyle/>
        <a:p>
          <a:r>
            <a:rPr lang="ja-JP" altLang="en-US" sz="2000" dirty="0" smtClean="0"/>
            <a:t>特に今後、途上国では都市化やモータリゼーションが進展することが</a:t>
          </a:r>
        </a:p>
        <a:p>
          <a:r>
            <a:rPr lang="ja-JP" altLang="en-US" sz="2000" dirty="0" smtClean="0"/>
            <a:t>見込まれることから、早期に有効な対策を打ち出す必要がある。</a:t>
          </a:r>
          <a:endParaRPr kumimoji="1" lang="ja-JP" altLang="en-US" sz="2000" dirty="0"/>
        </a:p>
      </dgm:t>
    </dgm:pt>
    <dgm:pt modelId="{2BA56D95-F6D1-5E4D-9102-AB8606785B16}" type="parTrans" cxnId="{A719D80D-68B2-2A43-BFCF-CB3958F525A5}">
      <dgm:prSet/>
      <dgm:spPr/>
      <dgm:t>
        <a:bodyPr/>
        <a:lstStyle/>
        <a:p>
          <a:endParaRPr kumimoji="1" lang="ja-JP" altLang="en-US" sz="2000"/>
        </a:p>
      </dgm:t>
    </dgm:pt>
    <dgm:pt modelId="{A4B718C8-FF87-AC40-A9E7-A0F17E2899C9}" type="sibTrans" cxnId="{A719D80D-68B2-2A43-BFCF-CB3958F525A5}">
      <dgm:prSet custT="1"/>
      <dgm:spPr/>
      <dgm:t>
        <a:bodyPr/>
        <a:lstStyle/>
        <a:p>
          <a:endParaRPr kumimoji="1" lang="ja-JP" altLang="en-US" sz="2000"/>
        </a:p>
      </dgm:t>
    </dgm:pt>
    <dgm:pt modelId="{DCDFF860-A610-FC47-9B4D-F5EA7978AC33}">
      <dgm:prSet custT="1"/>
      <dgm:spPr/>
      <dgm:t>
        <a:bodyPr/>
        <a:lstStyle/>
        <a:p>
          <a:r>
            <a:rPr lang="ja-JP" altLang="en-US" sz="2000" dirty="0" smtClean="0"/>
            <a:t>その際日本は、過去に多くの公害問題を克服してきたことをいかし、</a:t>
          </a:r>
        </a:p>
        <a:p>
          <a:r>
            <a:rPr lang="ja-JP" altLang="en-US" sz="2000" dirty="0" smtClean="0"/>
            <a:t>その高い環境技術を積極的に供与</a:t>
          </a:r>
          <a:endParaRPr kumimoji="1" lang="ja-JP" altLang="en-US" sz="2000" dirty="0"/>
        </a:p>
      </dgm:t>
    </dgm:pt>
    <dgm:pt modelId="{1F76401A-7228-0146-8927-071D4539931A}" type="parTrans" cxnId="{C900F13A-EEE7-AD4D-99AF-85266071808F}">
      <dgm:prSet/>
      <dgm:spPr/>
      <dgm:t>
        <a:bodyPr/>
        <a:lstStyle/>
        <a:p>
          <a:endParaRPr kumimoji="1" lang="ja-JP" altLang="en-US" sz="2000"/>
        </a:p>
      </dgm:t>
    </dgm:pt>
    <dgm:pt modelId="{03D76338-65E2-3348-B8D7-6B9FEF74F6D9}" type="sibTrans" cxnId="{C900F13A-EEE7-AD4D-99AF-85266071808F}">
      <dgm:prSet custT="1"/>
      <dgm:spPr/>
      <dgm:t>
        <a:bodyPr/>
        <a:lstStyle/>
        <a:p>
          <a:endParaRPr kumimoji="1" lang="ja-JP" altLang="en-US" sz="2000"/>
        </a:p>
      </dgm:t>
    </dgm:pt>
    <dgm:pt modelId="{8F486301-7A01-2641-BE01-93A9146393B8}">
      <dgm:prSet custT="1"/>
      <dgm:spPr/>
      <dgm:t>
        <a:bodyPr/>
        <a:lstStyle/>
        <a:p>
          <a:r>
            <a:rPr lang="ja-JP" altLang="en-US" sz="2000" dirty="0" smtClean="0"/>
            <a:t>各国と連携した国際的な取組を一層強化していくことが求められる。 </a:t>
          </a:r>
          <a:endParaRPr kumimoji="1" lang="ja-JP" altLang="en-US" sz="2000" dirty="0"/>
        </a:p>
      </dgm:t>
    </dgm:pt>
    <dgm:pt modelId="{DA36520C-AD92-BE45-9AC0-1848E46C169E}" type="parTrans" cxnId="{1158F4EA-86DE-4846-945D-5CA1757C1EE7}">
      <dgm:prSet/>
      <dgm:spPr/>
      <dgm:t>
        <a:bodyPr/>
        <a:lstStyle/>
        <a:p>
          <a:endParaRPr kumimoji="1" lang="ja-JP" altLang="en-US" sz="2000"/>
        </a:p>
      </dgm:t>
    </dgm:pt>
    <dgm:pt modelId="{8A9F555E-0019-C349-BA2E-41E18CC2EA89}" type="sibTrans" cxnId="{1158F4EA-86DE-4846-945D-5CA1757C1EE7}">
      <dgm:prSet/>
      <dgm:spPr/>
      <dgm:t>
        <a:bodyPr/>
        <a:lstStyle/>
        <a:p>
          <a:endParaRPr kumimoji="1" lang="ja-JP" altLang="en-US" sz="2000"/>
        </a:p>
      </dgm:t>
    </dgm:pt>
    <dgm:pt modelId="{2419F65F-9421-FC42-9F73-31255EDA4B6F}" type="pres">
      <dgm:prSet presAssocID="{B5265629-9C85-374C-BD1D-C9BB48237BF6}" presName="linearFlow" presStyleCnt="0">
        <dgm:presLayoutVars>
          <dgm:resizeHandles val="exact"/>
        </dgm:presLayoutVars>
      </dgm:prSet>
      <dgm:spPr/>
      <dgm:t>
        <a:bodyPr/>
        <a:lstStyle/>
        <a:p>
          <a:endParaRPr kumimoji="1" lang="ja-JP" altLang="en-US"/>
        </a:p>
      </dgm:t>
    </dgm:pt>
    <dgm:pt modelId="{1BCB4F40-EBAC-8146-B395-4200B9D14146}" type="pres">
      <dgm:prSet presAssocID="{3F6931FD-5BD8-9D46-B7B1-17093CA2F151}" presName="node" presStyleLbl="node1" presStyleIdx="0" presStyleCnt="3" custScaleX="244228">
        <dgm:presLayoutVars>
          <dgm:bulletEnabled val="1"/>
        </dgm:presLayoutVars>
      </dgm:prSet>
      <dgm:spPr/>
      <dgm:t>
        <a:bodyPr/>
        <a:lstStyle/>
        <a:p>
          <a:endParaRPr kumimoji="1" lang="ja-JP" altLang="en-US"/>
        </a:p>
      </dgm:t>
    </dgm:pt>
    <dgm:pt modelId="{41AE7F92-9F4F-A545-83E0-6C945CBC5384}" type="pres">
      <dgm:prSet presAssocID="{A4B718C8-FF87-AC40-A9E7-A0F17E2899C9}" presName="sibTrans" presStyleLbl="sibTrans2D1" presStyleIdx="0" presStyleCnt="2"/>
      <dgm:spPr/>
      <dgm:t>
        <a:bodyPr/>
        <a:lstStyle/>
        <a:p>
          <a:endParaRPr kumimoji="1" lang="ja-JP" altLang="en-US"/>
        </a:p>
      </dgm:t>
    </dgm:pt>
    <dgm:pt modelId="{A6586E0D-ACF0-E249-9351-9F4D27BDCE33}" type="pres">
      <dgm:prSet presAssocID="{A4B718C8-FF87-AC40-A9E7-A0F17E2899C9}" presName="connectorText" presStyleLbl="sibTrans2D1" presStyleIdx="0" presStyleCnt="2"/>
      <dgm:spPr/>
      <dgm:t>
        <a:bodyPr/>
        <a:lstStyle/>
        <a:p>
          <a:endParaRPr kumimoji="1" lang="ja-JP" altLang="en-US"/>
        </a:p>
      </dgm:t>
    </dgm:pt>
    <dgm:pt modelId="{46EC5B89-0C17-3A4C-ADA8-A4F1CEF52854}" type="pres">
      <dgm:prSet presAssocID="{DCDFF860-A610-FC47-9B4D-F5EA7978AC33}" presName="node" presStyleLbl="node1" presStyleIdx="1" presStyleCnt="3" custScaleX="244874">
        <dgm:presLayoutVars>
          <dgm:bulletEnabled val="1"/>
        </dgm:presLayoutVars>
      </dgm:prSet>
      <dgm:spPr/>
      <dgm:t>
        <a:bodyPr/>
        <a:lstStyle/>
        <a:p>
          <a:endParaRPr kumimoji="1" lang="ja-JP" altLang="en-US"/>
        </a:p>
      </dgm:t>
    </dgm:pt>
    <dgm:pt modelId="{9572B280-88C7-F94C-93F7-4DC08224D01A}" type="pres">
      <dgm:prSet presAssocID="{03D76338-65E2-3348-B8D7-6B9FEF74F6D9}" presName="sibTrans" presStyleLbl="sibTrans2D1" presStyleIdx="1" presStyleCnt="2"/>
      <dgm:spPr/>
      <dgm:t>
        <a:bodyPr/>
        <a:lstStyle/>
        <a:p>
          <a:endParaRPr kumimoji="1" lang="ja-JP" altLang="en-US"/>
        </a:p>
      </dgm:t>
    </dgm:pt>
    <dgm:pt modelId="{E295F224-2347-FC4C-8047-71D0DA37C5CC}" type="pres">
      <dgm:prSet presAssocID="{03D76338-65E2-3348-B8D7-6B9FEF74F6D9}" presName="connectorText" presStyleLbl="sibTrans2D1" presStyleIdx="1" presStyleCnt="2"/>
      <dgm:spPr/>
      <dgm:t>
        <a:bodyPr/>
        <a:lstStyle/>
        <a:p>
          <a:endParaRPr kumimoji="1" lang="ja-JP" altLang="en-US"/>
        </a:p>
      </dgm:t>
    </dgm:pt>
    <dgm:pt modelId="{D7290E67-D233-9E49-A2F2-6DD6FD1E34D5}" type="pres">
      <dgm:prSet presAssocID="{8F486301-7A01-2641-BE01-93A9146393B8}" presName="node" presStyleLbl="node1" presStyleIdx="2" presStyleCnt="3" custScaleX="242935">
        <dgm:presLayoutVars>
          <dgm:bulletEnabled val="1"/>
        </dgm:presLayoutVars>
      </dgm:prSet>
      <dgm:spPr/>
      <dgm:t>
        <a:bodyPr/>
        <a:lstStyle/>
        <a:p>
          <a:endParaRPr kumimoji="1" lang="ja-JP" altLang="en-US"/>
        </a:p>
      </dgm:t>
    </dgm:pt>
  </dgm:ptLst>
  <dgm:cxnLst>
    <dgm:cxn modelId="{0C20ED75-F21E-8344-A3A1-27E8CFDA9418}" type="presOf" srcId="{B5265629-9C85-374C-BD1D-C9BB48237BF6}" destId="{2419F65F-9421-FC42-9F73-31255EDA4B6F}" srcOrd="0" destOrd="0" presId="urn:microsoft.com/office/officeart/2005/8/layout/process2"/>
    <dgm:cxn modelId="{E8E54A9C-EEAB-1D4D-9334-D8235638589C}" type="presOf" srcId="{DCDFF860-A610-FC47-9B4D-F5EA7978AC33}" destId="{46EC5B89-0C17-3A4C-ADA8-A4F1CEF52854}" srcOrd="0" destOrd="0" presId="urn:microsoft.com/office/officeart/2005/8/layout/process2"/>
    <dgm:cxn modelId="{FACFA943-A2C3-BA4A-9B87-2731D1A5C155}" type="presOf" srcId="{8F486301-7A01-2641-BE01-93A9146393B8}" destId="{D7290E67-D233-9E49-A2F2-6DD6FD1E34D5}" srcOrd="0" destOrd="0" presId="urn:microsoft.com/office/officeart/2005/8/layout/process2"/>
    <dgm:cxn modelId="{C900F13A-EEE7-AD4D-99AF-85266071808F}" srcId="{B5265629-9C85-374C-BD1D-C9BB48237BF6}" destId="{DCDFF860-A610-FC47-9B4D-F5EA7978AC33}" srcOrd="1" destOrd="0" parTransId="{1F76401A-7228-0146-8927-071D4539931A}" sibTransId="{03D76338-65E2-3348-B8D7-6B9FEF74F6D9}"/>
    <dgm:cxn modelId="{A418B7B6-2136-2D42-8223-FD1A653CCD13}" type="presOf" srcId="{03D76338-65E2-3348-B8D7-6B9FEF74F6D9}" destId="{9572B280-88C7-F94C-93F7-4DC08224D01A}" srcOrd="0" destOrd="0" presId="urn:microsoft.com/office/officeart/2005/8/layout/process2"/>
    <dgm:cxn modelId="{52BE896F-4407-4B49-ACB3-16B4160CFDC6}" type="presOf" srcId="{A4B718C8-FF87-AC40-A9E7-A0F17E2899C9}" destId="{A6586E0D-ACF0-E249-9351-9F4D27BDCE33}" srcOrd="1" destOrd="0" presId="urn:microsoft.com/office/officeart/2005/8/layout/process2"/>
    <dgm:cxn modelId="{A68E2D9D-DDA6-6242-B89B-B298D9D3D093}" type="presOf" srcId="{03D76338-65E2-3348-B8D7-6B9FEF74F6D9}" destId="{E295F224-2347-FC4C-8047-71D0DA37C5CC}" srcOrd="1" destOrd="0" presId="urn:microsoft.com/office/officeart/2005/8/layout/process2"/>
    <dgm:cxn modelId="{1158F4EA-86DE-4846-945D-5CA1757C1EE7}" srcId="{B5265629-9C85-374C-BD1D-C9BB48237BF6}" destId="{8F486301-7A01-2641-BE01-93A9146393B8}" srcOrd="2" destOrd="0" parTransId="{DA36520C-AD92-BE45-9AC0-1848E46C169E}" sibTransId="{8A9F555E-0019-C349-BA2E-41E18CC2EA89}"/>
    <dgm:cxn modelId="{58CB3459-2977-7743-823E-BB26FF133E64}" type="presOf" srcId="{3F6931FD-5BD8-9D46-B7B1-17093CA2F151}" destId="{1BCB4F40-EBAC-8146-B395-4200B9D14146}" srcOrd="0" destOrd="0" presId="urn:microsoft.com/office/officeart/2005/8/layout/process2"/>
    <dgm:cxn modelId="{46B82FE8-5821-7844-8A52-144FF3CF4881}" type="presOf" srcId="{A4B718C8-FF87-AC40-A9E7-A0F17E2899C9}" destId="{41AE7F92-9F4F-A545-83E0-6C945CBC5384}" srcOrd="0" destOrd="0" presId="urn:microsoft.com/office/officeart/2005/8/layout/process2"/>
    <dgm:cxn modelId="{A719D80D-68B2-2A43-BFCF-CB3958F525A5}" srcId="{B5265629-9C85-374C-BD1D-C9BB48237BF6}" destId="{3F6931FD-5BD8-9D46-B7B1-17093CA2F151}" srcOrd="0" destOrd="0" parTransId="{2BA56D95-F6D1-5E4D-9102-AB8606785B16}" sibTransId="{A4B718C8-FF87-AC40-A9E7-A0F17E2899C9}"/>
    <dgm:cxn modelId="{361FC003-D7F8-8C42-B9E0-A1F1FF9D670E}" type="presParOf" srcId="{2419F65F-9421-FC42-9F73-31255EDA4B6F}" destId="{1BCB4F40-EBAC-8146-B395-4200B9D14146}" srcOrd="0" destOrd="0" presId="urn:microsoft.com/office/officeart/2005/8/layout/process2"/>
    <dgm:cxn modelId="{A440E5BE-1A78-B84D-8603-8BE51A1A9570}" type="presParOf" srcId="{2419F65F-9421-FC42-9F73-31255EDA4B6F}" destId="{41AE7F92-9F4F-A545-83E0-6C945CBC5384}" srcOrd="1" destOrd="0" presId="urn:microsoft.com/office/officeart/2005/8/layout/process2"/>
    <dgm:cxn modelId="{EF4B6DE0-9F2C-2844-AB9B-E952E06D5E30}" type="presParOf" srcId="{41AE7F92-9F4F-A545-83E0-6C945CBC5384}" destId="{A6586E0D-ACF0-E249-9351-9F4D27BDCE33}" srcOrd="0" destOrd="0" presId="urn:microsoft.com/office/officeart/2005/8/layout/process2"/>
    <dgm:cxn modelId="{5C8648FC-0050-2E4B-872A-D12DA5FA2032}" type="presParOf" srcId="{2419F65F-9421-FC42-9F73-31255EDA4B6F}" destId="{46EC5B89-0C17-3A4C-ADA8-A4F1CEF52854}" srcOrd="2" destOrd="0" presId="urn:microsoft.com/office/officeart/2005/8/layout/process2"/>
    <dgm:cxn modelId="{78D7C51C-4C88-0047-9619-ED394DB6DB8D}" type="presParOf" srcId="{2419F65F-9421-FC42-9F73-31255EDA4B6F}" destId="{9572B280-88C7-F94C-93F7-4DC08224D01A}" srcOrd="3" destOrd="0" presId="urn:microsoft.com/office/officeart/2005/8/layout/process2"/>
    <dgm:cxn modelId="{5ABDE0BD-314F-BB46-8EFF-FA236094A628}" type="presParOf" srcId="{9572B280-88C7-F94C-93F7-4DC08224D01A}" destId="{E295F224-2347-FC4C-8047-71D0DA37C5CC}" srcOrd="0" destOrd="0" presId="urn:microsoft.com/office/officeart/2005/8/layout/process2"/>
    <dgm:cxn modelId="{2267A3B5-380B-BB48-9D4A-A69940D1D7E0}" type="presParOf" srcId="{2419F65F-9421-FC42-9F73-31255EDA4B6F}" destId="{D7290E67-D233-9E49-A2F2-6DD6FD1E34D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26B74-C094-1A49-9125-F98D329D945E}" type="datetimeFigureOut">
              <a:rPr kumimoji="1" lang="ja-JP" altLang="en-US" smtClean="0"/>
              <a:t>2017/12/5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4108B-590F-434E-8871-60C40765A28D}" type="slidenum">
              <a:rPr kumimoji="1" lang="ja-JP" altLang="en-US" smtClean="0"/>
              <a:t>‹#›</a:t>
            </a:fld>
            <a:endParaRPr kumimoji="1" lang="ja-JP" altLang="en-US"/>
          </a:p>
        </p:txBody>
      </p:sp>
    </p:spTree>
    <p:extLst>
      <p:ext uri="{BB962C8B-B14F-4D97-AF65-F5344CB8AC3E}">
        <p14:creationId xmlns:p14="http://schemas.microsoft.com/office/powerpoint/2010/main" val="143044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4EA8A-1CCF-654A-A78C-E0AF3D0FB48A}" type="datetimeFigureOut">
              <a:rPr kumimoji="1" lang="ja-JP" altLang="en-US" smtClean="0"/>
              <a:t>2017/12/5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C3157-7255-7540-B3E4-65D2DB264711}" type="slidenum">
              <a:rPr kumimoji="1" lang="ja-JP" altLang="en-US" smtClean="0"/>
              <a:t>‹#›</a:t>
            </a:fld>
            <a:endParaRPr kumimoji="1" lang="ja-JP" altLang="en-US"/>
          </a:p>
        </p:txBody>
      </p:sp>
    </p:spTree>
    <p:extLst>
      <p:ext uri="{BB962C8B-B14F-4D97-AF65-F5344CB8AC3E}">
        <p14:creationId xmlns:p14="http://schemas.microsoft.com/office/powerpoint/2010/main" val="629822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2</a:t>
            </a:fld>
            <a:endParaRPr kumimoji="1" lang="ja-JP" altLang="en-US"/>
          </a:p>
        </p:txBody>
      </p:sp>
    </p:spTree>
    <p:extLst>
      <p:ext uri="{BB962C8B-B14F-4D97-AF65-F5344CB8AC3E}">
        <p14:creationId xmlns:p14="http://schemas.microsoft.com/office/powerpoint/2010/main" val="24999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60000"/>
              </a:lnSpc>
            </a:pPr>
            <a:r>
              <a:rPr lang="en-US" altLang="ja-JP" sz="1200" dirty="0" smtClean="0">
                <a:latin typeface="AR Pゴシック体M" panose="020B0600000000000000" pitchFamily="50" charset="-128"/>
                <a:ea typeface="AR Pゴシック体M" panose="020B0600000000000000" pitchFamily="50" charset="-128"/>
              </a:rPr>
              <a:t>PM</a:t>
            </a:r>
            <a:r>
              <a:rPr lang="ja-JP" altLang="en-US" sz="1200" dirty="0" smtClean="0">
                <a:latin typeface="AR Pゴシック体M" panose="020B0600000000000000" pitchFamily="50" charset="-128"/>
                <a:ea typeface="AR Pゴシック体M" panose="020B0600000000000000" pitchFamily="50" charset="-128"/>
              </a:rPr>
              <a:t>２．５の発生メカニズム</a:t>
            </a:r>
            <a:endParaRPr lang="en-US" altLang="ja-JP" sz="1200" dirty="0" smtClean="0">
              <a:latin typeface="AR Pゴシック体M" panose="020B0600000000000000" pitchFamily="50" charset="-128"/>
              <a:ea typeface="AR Pゴシック体M" panose="020B0600000000000000" pitchFamily="50" charset="-128"/>
            </a:endParaRPr>
          </a:p>
          <a:p>
            <a:pPr>
              <a:lnSpc>
                <a:spcPct val="160000"/>
              </a:lnSpc>
            </a:pPr>
            <a:r>
              <a:rPr kumimoji="1" lang="en-US" altLang="ja-JP" sz="1200" b="1" i="0" kern="1200" dirty="0" smtClean="0">
                <a:solidFill>
                  <a:schemeClr val="tx1"/>
                </a:solidFill>
                <a:effectLst/>
                <a:latin typeface="+mn-lt"/>
                <a:ea typeface="+mn-ea"/>
                <a:cs typeface="+mn-cs"/>
              </a:rPr>
              <a:t>PM2.5</a:t>
            </a:r>
            <a:r>
              <a:rPr kumimoji="1" lang="ja-JP" altLang="en-US" sz="1200" b="1" i="0" kern="1200" dirty="0" smtClean="0">
                <a:solidFill>
                  <a:schemeClr val="tx1"/>
                </a:solidFill>
                <a:effectLst/>
                <a:latin typeface="+mn-lt"/>
                <a:ea typeface="+mn-ea"/>
                <a:cs typeface="+mn-cs"/>
              </a:rPr>
              <a:t>は日本でも頻繁に排出されています。</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例えば、工場の排気やディーゼル車の粉塵にも含まれています。</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もっといえば</a:t>
            </a:r>
            <a:r>
              <a:rPr kumimoji="1" lang="ja-JP" altLang="en-US" sz="1200" b="1" i="0" kern="1200" dirty="0" smtClean="0">
                <a:solidFill>
                  <a:schemeClr val="tx1"/>
                </a:solidFill>
                <a:effectLst/>
                <a:latin typeface="+mn-lt"/>
                <a:ea typeface="+mn-ea"/>
                <a:cs typeface="+mn-cs"/>
              </a:rPr>
              <a:t>自然発生でも</a:t>
            </a:r>
            <a:r>
              <a:rPr kumimoji="1" lang="en-US" altLang="ja-JP" sz="1200" b="1" i="0" kern="1200" dirty="0" smtClean="0">
                <a:solidFill>
                  <a:schemeClr val="tx1"/>
                </a:solidFill>
                <a:effectLst/>
                <a:latin typeface="+mn-lt"/>
                <a:ea typeface="+mn-ea"/>
                <a:cs typeface="+mn-cs"/>
              </a:rPr>
              <a:t>PM2.5</a:t>
            </a:r>
            <a:r>
              <a:rPr kumimoji="1" lang="ja-JP" altLang="en-US" sz="1200" b="1" i="0" kern="1200" dirty="0" smtClean="0">
                <a:solidFill>
                  <a:schemeClr val="tx1"/>
                </a:solidFill>
                <a:effectLst/>
                <a:latin typeface="+mn-lt"/>
                <a:ea typeface="+mn-ea"/>
                <a:cs typeface="+mn-cs"/>
              </a:rPr>
              <a:t>は発生しています。</a:t>
            </a:r>
            <a:r>
              <a:rPr kumimoji="1" lang="ja-JP" altLang="en-US" sz="1200" b="0" i="0" kern="1200" dirty="0" smtClean="0">
                <a:solidFill>
                  <a:schemeClr val="tx1"/>
                </a:solidFill>
                <a:effectLst/>
                <a:latin typeface="+mn-lt"/>
                <a:ea typeface="+mn-ea"/>
                <a:cs typeface="+mn-cs"/>
              </a:rPr>
              <a:t/>
            </a:r>
            <a:br>
              <a:rPr kumimoji="1" lang="ja-JP" altLang="en-US" sz="1200" b="0" i="0" kern="1200" dirty="0" smtClean="0">
                <a:solidFill>
                  <a:schemeClr val="tx1"/>
                </a:solidFill>
                <a:effectLst/>
                <a:latin typeface="+mn-lt"/>
                <a:ea typeface="+mn-ea"/>
                <a:cs typeface="+mn-cs"/>
              </a:rPr>
            </a:br>
            <a:r>
              <a:rPr kumimoji="1" lang="ja-JP" altLang="en-US" sz="1200" b="1" i="0" kern="1200" dirty="0" smtClean="0">
                <a:solidFill>
                  <a:schemeClr val="tx1"/>
                </a:solidFill>
                <a:effectLst/>
                <a:latin typeface="+mn-lt"/>
                <a:ea typeface="+mn-ea"/>
                <a:cs typeface="+mn-cs"/>
              </a:rPr>
              <a:t>火山灰の中にも多く含まれている</a:t>
            </a:r>
            <a:r>
              <a:rPr kumimoji="1" lang="ja-JP" altLang="en-US" sz="1200" b="0" i="0" kern="1200" dirty="0" smtClean="0">
                <a:solidFill>
                  <a:schemeClr val="tx1"/>
                </a:solidFill>
                <a:effectLst/>
                <a:latin typeface="+mn-lt"/>
                <a:ea typeface="+mn-ea"/>
                <a:cs typeface="+mn-cs"/>
              </a:rPr>
              <a:t>ので、</a:t>
            </a:r>
            <a:r>
              <a:rPr kumimoji="1" lang="en-US" altLang="ja-JP" sz="1200" b="0" i="0" kern="1200" dirty="0" smtClean="0">
                <a:solidFill>
                  <a:schemeClr val="tx1"/>
                </a:solidFill>
                <a:effectLst/>
                <a:latin typeface="+mn-lt"/>
                <a:ea typeface="+mn-ea"/>
                <a:cs typeface="+mn-cs"/>
              </a:rPr>
              <a:t>2013</a:t>
            </a:r>
            <a:r>
              <a:rPr kumimoji="1" lang="ja-JP" altLang="en-US" sz="1200" b="0" i="0" kern="1200" dirty="0" smtClean="0">
                <a:solidFill>
                  <a:schemeClr val="tx1"/>
                </a:solidFill>
                <a:effectLst/>
                <a:latin typeface="+mn-lt"/>
                <a:ea typeface="+mn-ea"/>
                <a:cs typeface="+mn-cs"/>
              </a:rPr>
              <a:t>年にも桜島が噴火した時には</a:t>
            </a:r>
          </a:p>
          <a:p>
            <a:r>
              <a:rPr kumimoji="1" lang="ja-JP" altLang="en-US" sz="1200" b="0" i="0" kern="1200" dirty="0" smtClean="0">
                <a:solidFill>
                  <a:schemeClr val="tx1"/>
                </a:solidFill>
                <a:effectLst/>
                <a:latin typeface="+mn-lt"/>
                <a:ea typeface="+mn-ea"/>
                <a:cs typeface="+mn-cs"/>
              </a:rPr>
              <a:t>中部地方のや関東近辺でも桜島の噴火によるからの</a:t>
            </a:r>
            <a:r>
              <a:rPr kumimoji="1" lang="en-US" altLang="ja-JP" sz="1200" b="0" i="0" kern="1200" dirty="0" smtClean="0">
                <a:solidFill>
                  <a:schemeClr val="tx1"/>
                </a:solidFill>
                <a:effectLst/>
                <a:latin typeface="+mn-lt"/>
                <a:ea typeface="+mn-ea"/>
                <a:cs typeface="+mn-cs"/>
              </a:rPr>
              <a:t>PM2.5</a:t>
            </a:r>
            <a:r>
              <a:rPr kumimoji="1" lang="ja-JP" altLang="en-US" sz="1200" b="0" i="0" kern="1200" dirty="0" smtClean="0">
                <a:solidFill>
                  <a:schemeClr val="tx1"/>
                </a:solidFill>
                <a:effectLst/>
                <a:latin typeface="+mn-lt"/>
                <a:ea typeface="+mn-ea"/>
                <a:cs typeface="+mn-cs"/>
              </a:rPr>
              <a:t>が観測されています。</a:t>
            </a:r>
          </a:p>
          <a:p>
            <a:r>
              <a:rPr lang="ja-JP" altLang="en-US" dirty="0" smtClean="0"/>
              <a:t/>
            </a:r>
            <a:br>
              <a:rPr lang="ja-JP" altLang="en-US" dirty="0" smtClean="0"/>
            </a:br>
            <a:r>
              <a:rPr lang="ja-JP" altLang="en-US" sz="1200" dirty="0" smtClean="0">
                <a:latin typeface="AR Pゴシック体M" panose="020B0600000000000000" pitchFamily="50" charset="-128"/>
                <a:ea typeface="AR Pゴシック体M" panose="020B0600000000000000" pitchFamily="50" charset="-128"/>
              </a:rPr>
              <a:t>微小粒子状物質（ＰＭ２．５）は粒子の大きさが非常に小さいことから、肺の奥まで入りやすく、ぜん息や気管支炎などの呼吸器系の疾患、肺ガンのリスクの上昇や、循環器系への影響を引き起こすおそれがあるとされています。そのため、小さなお子さんや高齢の方、呼吸器系・循環器系の疾患のある方は、１日のＰＭ２．５濃度が高くなると予想される場合には特に注意が必要です。</a:t>
            </a:r>
          </a:p>
          <a:p>
            <a:pPr>
              <a:lnSpc>
                <a:spcPct val="160000"/>
              </a:lnSpc>
            </a:pPr>
            <a:r>
              <a:rPr lang="ja-JP" altLang="en-US" sz="1200" dirty="0" smtClean="0">
                <a:effectLst/>
                <a:latin typeface="AR Pゴシック体M" panose="020B0600000000000000" pitchFamily="50" charset="-128"/>
                <a:ea typeface="AR Pゴシック体M" panose="020B0600000000000000" pitchFamily="50" charset="-128"/>
              </a:rPr>
              <a:t>また、近年では大陸からの大気汚染物質が日本に影響を与えることが懸念されています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4</a:t>
            </a:fld>
            <a:endParaRPr kumimoji="1" lang="ja-JP" altLang="en-US"/>
          </a:p>
        </p:txBody>
      </p:sp>
    </p:spTree>
    <p:extLst>
      <p:ext uri="{BB962C8B-B14F-4D97-AF65-F5344CB8AC3E}">
        <p14:creationId xmlns:p14="http://schemas.microsoft.com/office/powerpoint/2010/main" val="129604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 Pゴシック体M" panose="020B0600000000000000" pitchFamily="50" charset="-128"/>
                <a:ea typeface="AR Pゴシック体M" panose="020B0600000000000000" pitchFamily="50" charset="-128"/>
              </a:rPr>
              <a:t>「</a:t>
            </a:r>
            <a:r>
              <a:rPr lang="en-US" altLang="ja-JP" dirty="0" smtClean="0">
                <a:latin typeface="AR Pゴシック体M" panose="020B0600000000000000" pitchFamily="50" charset="-128"/>
                <a:ea typeface="AR Pゴシック体M" panose="020B0600000000000000" pitchFamily="50" charset="-128"/>
              </a:rPr>
              <a:t>PM2.5</a:t>
            </a:r>
            <a:r>
              <a:rPr lang="ja-JP" altLang="en-US" dirty="0" smtClean="0">
                <a:latin typeface="AR Pゴシック体M" panose="020B0600000000000000" pitchFamily="50" charset="-128"/>
                <a:ea typeface="AR Pゴシック体M" panose="020B0600000000000000" pitchFamily="50" charset="-128"/>
              </a:rPr>
              <a:t>」が人間のからだに及ぼす健康被害には以下のものがあります。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5</a:t>
            </a:fld>
            <a:endParaRPr kumimoji="1" lang="ja-JP" altLang="en-US"/>
          </a:p>
        </p:txBody>
      </p:sp>
    </p:spTree>
    <p:extLst>
      <p:ext uri="{BB962C8B-B14F-4D97-AF65-F5344CB8AC3E}">
        <p14:creationId xmlns:p14="http://schemas.microsoft.com/office/powerpoint/2010/main" val="27382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10</a:t>
            </a:fld>
            <a:endParaRPr kumimoji="1" lang="ja-JP" altLang="en-US"/>
          </a:p>
        </p:txBody>
      </p:sp>
    </p:spTree>
    <p:extLst>
      <p:ext uri="{BB962C8B-B14F-4D97-AF65-F5344CB8AC3E}">
        <p14:creationId xmlns:p14="http://schemas.microsoft.com/office/powerpoint/2010/main" val="202685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近年は、より詳細な測定結果が得られるようになった。</a:t>
            </a:r>
            <a:r>
              <a:rPr kumimoji="1" lang="en-US" altLang="ja-JP" sz="1200" kern="1200" dirty="0" smtClean="0">
                <a:solidFill>
                  <a:schemeClr val="tx1"/>
                </a:solidFill>
                <a:effectLst/>
                <a:latin typeface="+mn-lt"/>
                <a:ea typeface="+mn-ea"/>
                <a:cs typeface="+mn-cs"/>
              </a:rPr>
              <a:t>2013 </a:t>
            </a:r>
            <a:r>
              <a:rPr kumimoji="1" lang="ja-JP" altLang="en-US" sz="1200" kern="1200" dirty="0" smtClean="0">
                <a:solidFill>
                  <a:schemeClr val="tx1"/>
                </a:solidFill>
                <a:effectLst/>
                <a:latin typeface="+mn-lt"/>
                <a:ea typeface="+mn-ea"/>
                <a:cs typeface="+mn-cs"/>
              </a:rPr>
              <a:t>年には、中国 </a:t>
            </a:r>
            <a:r>
              <a:rPr kumimoji="1" lang="en-US" altLang="ja-JP" sz="1200" kern="1200" dirty="0" smtClean="0">
                <a:solidFill>
                  <a:schemeClr val="tx1"/>
                </a:solidFill>
                <a:effectLst/>
                <a:latin typeface="+mn-lt"/>
                <a:ea typeface="+mn-ea"/>
                <a:cs typeface="+mn-cs"/>
              </a:rPr>
              <a:t>74 </a:t>
            </a:r>
            <a:r>
              <a:rPr kumimoji="1" lang="ja-JP" altLang="en-US" sz="1200" kern="1200" dirty="0" smtClean="0">
                <a:solidFill>
                  <a:schemeClr val="tx1"/>
                </a:solidFill>
                <a:effectLst/>
                <a:latin typeface="+mn-lt"/>
                <a:ea typeface="+mn-ea"/>
                <a:cs typeface="+mn-cs"/>
              </a:rPr>
              <a:t>都市で </a:t>
            </a:r>
            <a:r>
              <a:rPr kumimoji="1" lang="en-US" altLang="ja-JP" sz="1200" kern="1200" dirty="0" smtClean="0">
                <a:solidFill>
                  <a:schemeClr val="tx1"/>
                </a:solidFill>
                <a:effectLst/>
                <a:latin typeface="+mn-lt"/>
                <a:ea typeface="+mn-ea"/>
                <a:cs typeface="+mn-cs"/>
              </a:rPr>
              <a:t>PM2.5 </a:t>
            </a:r>
            <a:r>
              <a:rPr kumimoji="1" lang="ja-JP" altLang="en-US" sz="1200" kern="1200" dirty="0" smtClean="0">
                <a:solidFill>
                  <a:schemeClr val="tx1"/>
                </a:solidFill>
                <a:effectLst/>
                <a:latin typeface="+mn-lt"/>
                <a:ea typeface="+mn-ea"/>
                <a:cs typeface="+mn-cs"/>
              </a:rPr>
              <a:t>濃度の測定が始まり、中国政府が測定結果を公表している。</a:t>
            </a:r>
            <a:r>
              <a:rPr kumimoji="1" lang="en-US" altLang="ja-JP" sz="1200" kern="1200" dirty="0" smtClean="0">
                <a:solidFill>
                  <a:schemeClr val="tx1"/>
                </a:solidFill>
                <a:effectLst/>
                <a:latin typeface="+mn-lt"/>
                <a:ea typeface="+mn-ea"/>
                <a:cs typeface="+mn-cs"/>
              </a:rPr>
              <a:t>74 </a:t>
            </a:r>
            <a:r>
              <a:rPr kumimoji="1" lang="ja-JP" altLang="en-US" sz="1200" kern="1200" dirty="0" smtClean="0">
                <a:solidFill>
                  <a:schemeClr val="tx1"/>
                </a:solidFill>
                <a:effectLst/>
                <a:latin typeface="+mn-lt"/>
                <a:ea typeface="+mn-ea"/>
                <a:cs typeface="+mn-cs"/>
              </a:rPr>
              <a:t>都市の年平均値は </a:t>
            </a:r>
            <a:r>
              <a:rPr kumimoji="1" lang="en-US" altLang="ja-JP" sz="1200" kern="1200" dirty="0" smtClean="0">
                <a:solidFill>
                  <a:schemeClr val="tx1"/>
                </a:solidFill>
                <a:effectLst/>
                <a:latin typeface="+mn-lt"/>
                <a:ea typeface="+mn-ea"/>
                <a:cs typeface="+mn-cs"/>
              </a:rPr>
              <a:t>26~ 160μg/m3(</a:t>
            </a:r>
            <a:r>
              <a:rPr kumimoji="1" lang="ja-JP" altLang="en-US" sz="1200" kern="1200" dirty="0" smtClean="0">
                <a:solidFill>
                  <a:schemeClr val="tx1"/>
                </a:solidFill>
                <a:effectLst/>
                <a:latin typeface="+mn-lt"/>
                <a:ea typeface="+mn-ea"/>
                <a:cs typeface="+mn-cs"/>
              </a:rPr>
              <a:t>平均 </a:t>
            </a:r>
            <a:r>
              <a:rPr kumimoji="1" lang="en-US" altLang="ja-JP" sz="1200" kern="1200" dirty="0" smtClean="0">
                <a:solidFill>
                  <a:schemeClr val="tx1"/>
                </a:solidFill>
                <a:effectLst/>
                <a:latin typeface="+mn-lt"/>
                <a:ea typeface="+mn-ea"/>
                <a:cs typeface="+mn-cs"/>
              </a:rPr>
              <a:t>72μg/m3)</a:t>
            </a:r>
            <a:r>
              <a:rPr kumimoji="1" lang="ja-JP" altLang="en-US" sz="1200" kern="1200" dirty="0" smtClean="0">
                <a:solidFill>
                  <a:schemeClr val="tx1"/>
                </a:solidFill>
                <a:effectLst/>
                <a:latin typeface="+mn-lt"/>
                <a:ea typeface="+mn-ea"/>
                <a:cs typeface="+mn-cs"/>
              </a:rPr>
              <a:t>であり、京津冀地域</a:t>
            </a:r>
            <a:r>
              <a:rPr kumimoji="1" lang="en-US" altLang="ja-JP" sz="1200" kern="1200" dirty="0" smtClean="0">
                <a:solidFill>
                  <a:schemeClr val="tx1"/>
                </a:solidFill>
                <a:effectLst/>
                <a:latin typeface="+mn-lt"/>
                <a:ea typeface="+mn-ea"/>
                <a:cs typeface="+mn-cs"/>
              </a:rPr>
              <a:t>(106μg/m3)</a:t>
            </a:r>
            <a:r>
              <a:rPr kumimoji="1" lang="ja-JP" altLang="en-US" sz="1200" kern="1200" dirty="0" smtClean="0">
                <a:solidFill>
                  <a:schemeClr val="tx1"/>
                </a:solidFill>
                <a:effectLst/>
                <a:latin typeface="+mn-lt"/>
                <a:ea typeface="+mn-ea"/>
                <a:cs typeface="+mn-cs"/>
              </a:rPr>
              <a:t>や北京市</a:t>
            </a:r>
            <a:r>
              <a:rPr kumimoji="1" lang="en-US" altLang="ja-JP" sz="1200" kern="1200" dirty="0" smtClean="0">
                <a:solidFill>
                  <a:schemeClr val="tx1"/>
                </a:solidFill>
                <a:effectLst/>
                <a:latin typeface="+mn-lt"/>
                <a:ea typeface="+mn-ea"/>
                <a:cs typeface="+mn-cs"/>
              </a:rPr>
              <a:t>(89μg/m3)</a:t>
            </a:r>
            <a:r>
              <a:rPr kumimoji="1" lang="ja-JP" altLang="en-US" sz="1200" kern="1200" dirty="0" smtClean="0">
                <a:solidFill>
                  <a:schemeClr val="tx1"/>
                </a:solidFill>
                <a:effectLst/>
                <a:latin typeface="+mn-lt"/>
                <a:ea typeface="+mn-ea"/>
                <a:cs typeface="+mn-cs"/>
              </a:rPr>
              <a:t>の濃度が 高い</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。他方、北京の米国大使館が測定している </a:t>
            </a:r>
            <a:r>
              <a:rPr kumimoji="1" lang="en-US" altLang="ja-JP" sz="1200" kern="1200" dirty="0" smtClean="0">
                <a:solidFill>
                  <a:schemeClr val="tx1"/>
                </a:solidFill>
                <a:effectLst/>
                <a:latin typeface="+mn-lt"/>
                <a:ea typeface="+mn-ea"/>
                <a:cs typeface="+mn-cs"/>
              </a:rPr>
              <a:t>1 </a:t>
            </a:r>
            <a:r>
              <a:rPr kumimoji="1" lang="ja-JP" altLang="en-US" sz="1200" kern="1200" dirty="0" smtClean="0">
                <a:solidFill>
                  <a:schemeClr val="tx1"/>
                </a:solidFill>
                <a:effectLst/>
                <a:latin typeface="+mn-lt"/>
                <a:ea typeface="+mn-ea"/>
                <a:cs typeface="+mn-cs"/>
              </a:rPr>
              <a:t>時間ごとのデータによれば、</a:t>
            </a:r>
            <a:r>
              <a:rPr kumimoji="1" lang="en-US" altLang="ja-JP" sz="1200" kern="1200" dirty="0" smtClean="0">
                <a:solidFill>
                  <a:schemeClr val="tx1"/>
                </a:solidFill>
                <a:effectLst/>
                <a:latin typeface="+mn-lt"/>
                <a:ea typeface="+mn-ea"/>
                <a:cs typeface="+mn-cs"/>
              </a:rPr>
              <a:t>2009 ~2014 </a:t>
            </a:r>
            <a:r>
              <a:rPr kumimoji="1" lang="ja-JP" altLang="en-US" sz="1200" kern="1200" dirty="0" smtClean="0">
                <a:solidFill>
                  <a:schemeClr val="tx1"/>
                </a:solidFill>
                <a:effectLst/>
                <a:latin typeface="+mn-lt"/>
                <a:ea typeface="+mn-ea"/>
                <a:cs typeface="+mn-cs"/>
              </a:rPr>
              <a:t>年の年平均値は </a:t>
            </a:r>
            <a:r>
              <a:rPr kumimoji="1" lang="en-US" altLang="ja-JP" sz="1200" kern="1200" dirty="0" smtClean="0">
                <a:solidFill>
                  <a:schemeClr val="tx1"/>
                </a:solidFill>
                <a:effectLst/>
                <a:latin typeface="+mn-lt"/>
                <a:ea typeface="+mn-ea"/>
                <a:cs typeface="+mn-cs"/>
              </a:rPr>
              <a:t>90~105μg/m3 </a:t>
            </a:r>
            <a:r>
              <a:rPr kumimoji="1" lang="ja-JP" altLang="en-US" sz="1200" kern="1200" dirty="0" smtClean="0">
                <a:solidFill>
                  <a:schemeClr val="tx1"/>
                </a:solidFill>
                <a:effectLst/>
                <a:latin typeface="+mn-lt"/>
                <a:ea typeface="+mn-ea"/>
                <a:cs typeface="+mn-cs"/>
              </a:rPr>
              <a:t>程度で推移しているものの、各年とも最高値は </a:t>
            </a:r>
            <a:r>
              <a:rPr kumimoji="1" lang="en-US" altLang="ja-JP" sz="1200" kern="1200" dirty="0" smtClean="0">
                <a:solidFill>
                  <a:schemeClr val="tx1"/>
                </a:solidFill>
                <a:effectLst/>
                <a:latin typeface="+mn-lt"/>
                <a:ea typeface="+mn-ea"/>
                <a:cs typeface="+mn-cs"/>
              </a:rPr>
              <a:t>500μg/m3 </a:t>
            </a:r>
            <a:r>
              <a:rPr kumimoji="1" lang="ja-JP" altLang="en-US" sz="1200" kern="1200" dirty="0" smtClean="0">
                <a:solidFill>
                  <a:schemeClr val="tx1"/>
                </a:solidFill>
                <a:effectLst/>
                <a:latin typeface="+mn-lt"/>
                <a:ea typeface="+mn-ea"/>
                <a:cs typeface="+mn-cs"/>
              </a:rPr>
              <a:t>を超え、気象条件等によっては非常に高濃度の汚染状態になることが明らかにな 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。北京市における </a:t>
            </a:r>
            <a:r>
              <a:rPr kumimoji="1" lang="en-US" altLang="ja-JP" sz="1200" kern="1200" dirty="0" smtClean="0">
                <a:solidFill>
                  <a:schemeClr val="tx1"/>
                </a:solidFill>
                <a:effectLst/>
                <a:latin typeface="+mn-lt"/>
                <a:ea typeface="+mn-ea"/>
                <a:cs typeface="+mn-cs"/>
              </a:rPr>
              <a:t>PM2.5 </a:t>
            </a:r>
            <a:r>
              <a:rPr kumimoji="1" lang="ja-JP" altLang="en-US" sz="1200" kern="1200" dirty="0" smtClean="0">
                <a:solidFill>
                  <a:schemeClr val="tx1"/>
                </a:solidFill>
                <a:effectLst/>
                <a:latin typeface="+mn-lt"/>
                <a:ea typeface="+mn-ea"/>
                <a:cs typeface="+mn-cs"/>
              </a:rPr>
              <a:t>の主な汚染源</a:t>
            </a:r>
            <a:r>
              <a:rPr kumimoji="1" lang="en-US" altLang="ja-JP" sz="1200" kern="1200" dirty="0" smtClean="0">
                <a:solidFill>
                  <a:schemeClr val="tx1"/>
                </a:solidFill>
                <a:effectLst/>
                <a:latin typeface="+mn-lt"/>
                <a:ea typeface="+mn-ea"/>
                <a:cs typeface="+mn-cs"/>
              </a:rPr>
              <a:t>(2012~2013 </a:t>
            </a:r>
            <a:r>
              <a:rPr kumimoji="1" lang="ja-JP" altLang="en-US" sz="1200" kern="1200" dirty="0" smtClean="0">
                <a:solidFill>
                  <a:schemeClr val="tx1"/>
                </a:solidFill>
                <a:effectLst/>
                <a:latin typeface="+mn-lt"/>
                <a:ea typeface="+mn-ea"/>
                <a:cs typeface="+mn-cs"/>
              </a:rPr>
              <a:t>年度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は、自動車</a:t>
            </a:r>
            <a:r>
              <a:rPr kumimoji="1" lang="en-US" altLang="ja-JP" sz="1200" kern="1200" dirty="0" smtClean="0">
                <a:solidFill>
                  <a:schemeClr val="tx1"/>
                </a:solidFill>
                <a:effectLst/>
                <a:latin typeface="+mn-lt"/>
                <a:ea typeface="+mn-ea"/>
                <a:cs typeface="+mn-cs"/>
              </a:rPr>
              <a:t>(31.1%)</a:t>
            </a:r>
            <a:r>
              <a:rPr kumimoji="1" lang="ja-JP" altLang="en-US" sz="1200" kern="1200" dirty="0" smtClean="0">
                <a:solidFill>
                  <a:schemeClr val="tx1"/>
                </a:solidFill>
                <a:effectLst/>
                <a:latin typeface="+mn-lt"/>
                <a:ea typeface="+mn-ea"/>
                <a:cs typeface="+mn-cs"/>
              </a:rPr>
              <a:t>、 石炭燃焼</a:t>
            </a:r>
            <a:r>
              <a:rPr kumimoji="1" lang="en-US" altLang="ja-JP" sz="1200" kern="1200" dirty="0" smtClean="0">
                <a:solidFill>
                  <a:schemeClr val="tx1"/>
                </a:solidFill>
                <a:effectLst/>
                <a:latin typeface="+mn-lt"/>
                <a:ea typeface="+mn-ea"/>
                <a:cs typeface="+mn-cs"/>
              </a:rPr>
              <a:t>(22.4%)</a:t>
            </a:r>
            <a:r>
              <a:rPr kumimoji="1" lang="ja-JP" altLang="en-US" sz="1200" kern="1200" dirty="0" smtClean="0">
                <a:solidFill>
                  <a:schemeClr val="tx1"/>
                </a:solidFill>
                <a:effectLst/>
                <a:latin typeface="+mn-lt"/>
                <a:ea typeface="+mn-ea"/>
                <a:cs typeface="+mn-cs"/>
              </a:rPr>
              <a:t>、工業生産</a:t>
            </a:r>
            <a:r>
              <a:rPr kumimoji="1" lang="en-US" altLang="ja-JP" sz="1200" kern="1200" dirty="0" smtClean="0">
                <a:solidFill>
                  <a:schemeClr val="tx1"/>
                </a:solidFill>
                <a:effectLst/>
                <a:latin typeface="+mn-lt"/>
                <a:ea typeface="+mn-ea"/>
                <a:cs typeface="+mn-cs"/>
              </a:rPr>
              <a:t>(18.1%)</a:t>
            </a:r>
            <a:r>
              <a:rPr kumimoji="1" lang="ja-JP" altLang="en-US" sz="1200" kern="1200" dirty="0" smtClean="0">
                <a:solidFill>
                  <a:schemeClr val="tx1"/>
                </a:solidFill>
                <a:effectLst/>
                <a:latin typeface="+mn-lt"/>
                <a:ea typeface="+mn-ea"/>
                <a:cs typeface="+mn-cs"/>
              </a:rPr>
              <a:t>であり、これら合計で全体の約 </a:t>
            </a:r>
            <a:r>
              <a:rPr kumimoji="1" lang="en-US" altLang="ja-JP" sz="1200" kern="1200" dirty="0" smtClean="0">
                <a:solidFill>
                  <a:schemeClr val="tx1"/>
                </a:solidFill>
                <a:effectLst/>
                <a:latin typeface="+mn-lt"/>
                <a:ea typeface="+mn-ea"/>
                <a:cs typeface="+mn-cs"/>
              </a:rPr>
              <a:t>7 </a:t>
            </a:r>
            <a:r>
              <a:rPr kumimoji="1" lang="ja-JP" altLang="en-US" sz="1200" kern="1200" dirty="0" smtClean="0">
                <a:solidFill>
                  <a:schemeClr val="tx1"/>
                </a:solidFill>
                <a:effectLst/>
                <a:latin typeface="+mn-lt"/>
                <a:ea typeface="+mn-ea"/>
                <a:cs typeface="+mn-cs"/>
              </a:rPr>
              <a:t>割を占めている。 北京大学の研究によれば、</a:t>
            </a:r>
            <a:r>
              <a:rPr kumimoji="1" lang="en-US" altLang="ja-JP" sz="1200" kern="1200" dirty="0" smtClean="0">
                <a:solidFill>
                  <a:schemeClr val="tx1"/>
                </a:solidFill>
                <a:effectLst/>
                <a:latin typeface="+mn-lt"/>
                <a:ea typeface="+mn-ea"/>
                <a:cs typeface="+mn-cs"/>
              </a:rPr>
              <a:t>2013 </a:t>
            </a:r>
            <a:r>
              <a:rPr kumimoji="1" lang="ja-JP" altLang="en-US" sz="1200" kern="1200" dirty="0" smtClean="0">
                <a:solidFill>
                  <a:schemeClr val="tx1"/>
                </a:solidFill>
                <a:effectLst/>
                <a:latin typeface="+mn-lt"/>
                <a:ea typeface="+mn-ea"/>
                <a:cs typeface="+mn-cs"/>
              </a:rPr>
              <a:t>年の </a:t>
            </a:r>
            <a:r>
              <a:rPr kumimoji="1" lang="en-US" altLang="ja-JP" sz="1200" kern="1200" dirty="0" smtClean="0">
                <a:solidFill>
                  <a:schemeClr val="tx1"/>
                </a:solidFill>
                <a:effectLst/>
                <a:latin typeface="+mn-lt"/>
                <a:ea typeface="+mn-ea"/>
                <a:cs typeface="+mn-cs"/>
              </a:rPr>
              <a:t>PM2.5 </a:t>
            </a:r>
            <a:r>
              <a:rPr kumimoji="1" lang="ja-JP" altLang="en-US" sz="1200" kern="1200" dirty="0" smtClean="0">
                <a:solidFill>
                  <a:schemeClr val="tx1"/>
                </a:solidFill>
                <a:effectLst/>
                <a:latin typeface="+mn-lt"/>
                <a:ea typeface="+mn-ea"/>
                <a:cs typeface="+mn-cs"/>
              </a:rPr>
              <a:t>汚染により、北京など中国 </a:t>
            </a:r>
            <a:r>
              <a:rPr kumimoji="1" lang="en-US" altLang="ja-JP" sz="1200" kern="1200" dirty="0" smtClean="0">
                <a:solidFill>
                  <a:schemeClr val="tx1"/>
                </a:solidFill>
                <a:effectLst/>
                <a:latin typeface="+mn-lt"/>
                <a:ea typeface="+mn-ea"/>
                <a:cs typeface="+mn-cs"/>
              </a:rPr>
              <a:t>31 </a:t>
            </a:r>
            <a:r>
              <a:rPr kumimoji="1" lang="ja-JP" altLang="en-US" sz="1200" kern="1200" dirty="0" smtClean="0">
                <a:solidFill>
                  <a:schemeClr val="tx1"/>
                </a:solidFill>
                <a:effectLst/>
                <a:latin typeface="+mn-lt"/>
                <a:ea typeface="+mn-ea"/>
                <a:cs typeface="+mn-cs"/>
              </a:rPr>
              <a:t>都市の死亡者 数は、</a:t>
            </a:r>
            <a:r>
              <a:rPr kumimoji="1" lang="en-US" altLang="ja-JP" sz="1200" kern="1200" dirty="0" smtClean="0">
                <a:solidFill>
                  <a:schemeClr val="tx1"/>
                </a:solidFill>
                <a:effectLst/>
                <a:latin typeface="+mn-lt"/>
                <a:ea typeface="+mn-ea"/>
                <a:cs typeface="+mn-cs"/>
              </a:rPr>
              <a:t>WHO </a:t>
            </a:r>
            <a:r>
              <a:rPr kumimoji="1" lang="ja-JP" altLang="en-US" sz="1200" kern="1200" dirty="0" smtClean="0">
                <a:solidFill>
                  <a:schemeClr val="tx1"/>
                </a:solidFill>
                <a:effectLst/>
                <a:latin typeface="+mn-lt"/>
                <a:ea typeface="+mn-ea"/>
                <a:cs typeface="+mn-cs"/>
              </a:rPr>
              <a:t>大気質基準</a:t>
            </a:r>
            <a:r>
              <a:rPr kumimoji="1" lang="en-US" altLang="ja-JP" sz="1200" kern="1200" dirty="0" smtClean="0">
                <a:solidFill>
                  <a:schemeClr val="tx1"/>
                </a:solidFill>
                <a:effectLst/>
                <a:latin typeface="+mn-lt"/>
                <a:ea typeface="+mn-ea"/>
                <a:cs typeface="+mn-cs"/>
              </a:rPr>
              <a:t>(10μg/m3)</a:t>
            </a:r>
            <a:r>
              <a:rPr kumimoji="1" lang="ja-JP" altLang="en-US" sz="1200" kern="1200" dirty="0" smtClean="0">
                <a:solidFill>
                  <a:schemeClr val="tx1"/>
                </a:solidFill>
                <a:effectLst/>
                <a:latin typeface="+mn-lt"/>
                <a:ea typeface="+mn-ea"/>
                <a:cs typeface="+mn-cs"/>
              </a:rPr>
              <a:t>を満たした場合と比較して </a:t>
            </a:r>
            <a:r>
              <a:rPr kumimoji="1" lang="en-US" altLang="ja-JP" sz="1200" kern="1200" dirty="0" smtClean="0">
                <a:solidFill>
                  <a:schemeClr val="tx1"/>
                </a:solidFill>
                <a:effectLst/>
                <a:latin typeface="+mn-lt"/>
                <a:ea typeface="+mn-ea"/>
                <a:cs typeface="+mn-cs"/>
              </a:rPr>
              <a:t>25.7 </a:t>
            </a:r>
            <a:r>
              <a:rPr kumimoji="1" lang="ja-JP" altLang="en-US" sz="1200" kern="1200" dirty="0" smtClean="0">
                <a:solidFill>
                  <a:schemeClr val="tx1"/>
                </a:solidFill>
                <a:effectLst/>
                <a:latin typeface="+mn-lt"/>
                <a:ea typeface="+mn-ea"/>
                <a:cs typeface="+mn-cs"/>
              </a:rPr>
              <a:t>万人増加したと推計さ れています。</a:t>
            </a: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16</a:t>
            </a:fld>
            <a:endParaRPr kumimoji="1" lang="ja-JP" altLang="en-US"/>
          </a:p>
        </p:txBody>
      </p:sp>
    </p:spTree>
    <p:extLst>
      <p:ext uri="{BB962C8B-B14F-4D97-AF65-F5344CB8AC3E}">
        <p14:creationId xmlns:p14="http://schemas.microsoft.com/office/powerpoint/2010/main" val="46540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FC3157-7255-7540-B3E4-65D2DB264711}" type="slidenum">
              <a:rPr kumimoji="1" lang="ja-JP" altLang="en-US" smtClean="0"/>
              <a:t>17</a:t>
            </a:fld>
            <a:endParaRPr kumimoji="1" lang="ja-JP" altLang="en-US"/>
          </a:p>
        </p:txBody>
      </p:sp>
    </p:spTree>
    <p:extLst>
      <p:ext uri="{BB962C8B-B14F-4D97-AF65-F5344CB8AC3E}">
        <p14:creationId xmlns:p14="http://schemas.microsoft.com/office/powerpoint/2010/main" val="55571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92504EA0-685F-4476-9B09-15C97379A13F}"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C395A11-4CB9-4B08-AD17-997BF86E6EF6}" type="datetimeFigureOut">
              <a:rPr kumimoji="1" lang="ja-JP" altLang="en-US" smtClean="0"/>
              <a:t>2017/12/5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C395A11-4CB9-4B08-AD17-997BF86E6EF6}" type="datetimeFigureOut">
              <a:rPr kumimoji="1" lang="ja-JP" altLang="en-US" smtClean="0"/>
              <a:t>2017/12/5</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92504EA0-685F-4476-9B09-15C97379A13F}"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395A11-4CB9-4B08-AD17-997BF86E6EF6}" type="datetimeFigureOut">
              <a:rPr kumimoji="1" lang="ja-JP" altLang="en-US" smtClean="0"/>
              <a:t>2017/12/5</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2504EA0-685F-4476-9B09-15C97379A13F}"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8780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oramame.taiki.go.j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95550" y="1145795"/>
            <a:ext cx="9144000" cy="2387600"/>
          </a:xfrm>
        </p:spPr>
        <p:txBody>
          <a:bodyPr anchor="b">
            <a:noAutofit/>
          </a:bodyPr>
          <a:lstStyle/>
          <a:p>
            <a:r>
              <a:rPr lang="en-US" altLang="ja-JP" sz="7200" b="1" spc="600" dirty="0" smtClean="0"/>
              <a:t>PM2.5</a:t>
            </a:r>
            <a:r>
              <a:rPr lang="ja-JP" altLang="en-US" sz="7200" spc="600" dirty="0" smtClean="0"/>
              <a:t>の現状と</a:t>
            </a:r>
            <a:r>
              <a:rPr lang="en-US" altLang="ja-JP" sz="7200" spc="600" dirty="0" smtClean="0"/>
              <a:t/>
            </a:r>
            <a:br>
              <a:rPr lang="en-US" altLang="ja-JP" sz="7200" spc="600" dirty="0" smtClean="0"/>
            </a:br>
            <a:r>
              <a:rPr lang="ja-JP" altLang="en-US" sz="7200" spc="600" dirty="0" smtClean="0"/>
              <a:t>これからについて</a:t>
            </a:r>
            <a:endParaRPr kumimoji="1" lang="ja-JP" altLang="en-US" sz="7200" spc="600" dirty="0"/>
          </a:p>
        </p:txBody>
      </p:sp>
      <p:sp>
        <p:nvSpPr>
          <p:cNvPr id="3" name="サブタイトル 2"/>
          <p:cNvSpPr>
            <a:spLocks noGrp="1"/>
          </p:cNvSpPr>
          <p:nvPr>
            <p:ph type="subTitle" idx="1"/>
          </p:nvPr>
        </p:nvSpPr>
        <p:spPr>
          <a:xfrm>
            <a:off x="2495550" y="3533395"/>
            <a:ext cx="8637072" cy="977621"/>
          </a:xfrm>
        </p:spPr>
        <p:txBody>
          <a:bodyPr anchor="b">
            <a:normAutofit/>
          </a:bodyPr>
          <a:lstStyle/>
          <a:p>
            <a:r>
              <a:rPr kumimoji="1" lang="ja-JP" altLang="en-US" sz="3200" dirty="0" smtClean="0"/>
              <a:t>山口大輝・瀬沢玲二・堀口</a:t>
            </a:r>
            <a:r>
              <a:rPr kumimoji="1" lang="ja-JP" altLang="en-US" sz="3200" smtClean="0"/>
              <a:t>心太郎・</a:t>
            </a:r>
            <a:r>
              <a:rPr kumimoji="1" lang="ja-JP" altLang="en-US" sz="3200" dirty="0" smtClean="0"/>
              <a:t>吉村誠也</a:t>
            </a:r>
            <a:endParaRPr kumimoji="1" lang="ja-JP" altLang="en-US" sz="3200" dirty="0"/>
          </a:p>
        </p:txBody>
      </p:sp>
    </p:spTree>
    <p:extLst>
      <p:ext uri="{BB962C8B-B14F-4D97-AF65-F5344CB8AC3E}">
        <p14:creationId xmlns:p14="http://schemas.microsoft.com/office/powerpoint/2010/main" val="170805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dirty="0" smtClean="0"/>
              <a:t>東海地方の</a:t>
            </a:r>
            <a:r>
              <a:rPr kumimoji="1" lang="en-US" altLang="ja-JP" dirty="0" smtClean="0"/>
              <a:t>PM</a:t>
            </a:r>
            <a:r>
              <a:rPr kumimoji="1" lang="ja-JP" altLang="en-US" dirty="0" smtClean="0"/>
              <a:t>２</a:t>
            </a:r>
            <a:r>
              <a:rPr kumimoji="1" lang="en-US" altLang="ja-JP" dirty="0" smtClean="0"/>
              <a:t>.</a:t>
            </a:r>
            <a:r>
              <a:rPr kumimoji="1" lang="ja-JP" altLang="en-US" dirty="0" smtClean="0"/>
              <a:t>５情報</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603" y="2045220"/>
            <a:ext cx="4009422" cy="3701005"/>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100" y="2106713"/>
            <a:ext cx="2490969" cy="2721614"/>
          </a:xfrm>
          <a:prstGeom prst="rect">
            <a:avLst/>
          </a:prstGeom>
        </p:spPr>
      </p:pic>
      <p:sp>
        <p:nvSpPr>
          <p:cNvPr id="7" name="テキスト ボックス 6"/>
          <p:cNvSpPr txBox="1"/>
          <p:nvPr/>
        </p:nvSpPr>
        <p:spPr>
          <a:xfrm>
            <a:off x="6589413" y="5081286"/>
            <a:ext cx="3214341" cy="369332"/>
          </a:xfrm>
          <a:prstGeom prst="rect">
            <a:avLst/>
          </a:prstGeom>
          <a:noFill/>
        </p:spPr>
        <p:txBody>
          <a:bodyPr wrap="none" rtlCol="0">
            <a:spAutoFit/>
          </a:bodyPr>
          <a:lstStyle/>
          <a:p>
            <a:r>
              <a:rPr kumimoji="1" lang="ja-JP" altLang="en-US" dirty="0" smtClean="0"/>
              <a:t>２０１７年１２月２日午後２３時頃</a:t>
            </a:r>
            <a:endParaRPr kumimoji="1" lang="ja-JP" altLang="en-US" dirty="0"/>
          </a:p>
        </p:txBody>
      </p:sp>
    </p:spTree>
    <p:extLst>
      <p:ext uri="{BB962C8B-B14F-4D97-AF65-F5344CB8AC3E}">
        <p14:creationId xmlns:p14="http://schemas.microsoft.com/office/powerpoint/2010/main" val="1032599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AR Pゴシック体M" panose="020B0600000000000000" pitchFamily="50" charset="-128"/>
                <a:ea typeface="AR Pゴシック体M" panose="020B0600000000000000" pitchFamily="50" charset="-128"/>
              </a:rPr>
              <a:t>第</a:t>
            </a:r>
            <a:r>
              <a:rPr kumimoji="1" lang="en-US" altLang="ja-JP" dirty="0" smtClean="0">
                <a:latin typeface="AR Pゴシック体M" panose="020B0600000000000000" pitchFamily="50" charset="-128"/>
                <a:ea typeface="AR Pゴシック体M" panose="020B0600000000000000" pitchFamily="50" charset="-128"/>
              </a:rPr>
              <a:t>2</a:t>
            </a:r>
            <a:r>
              <a:rPr kumimoji="1" lang="ja-JP" altLang="en-US" dirty="0" smtClean="0">
                <a:latin typeface="AR Pゴシック体M" panose="020B0600000000000000" pitchFamily="50" charset="-128"/>
                <a:ea typeface="AR Pゴシック体M" panose="020B0600000000000000" pitchFamily="50" charset="-128"/>
              </a:rPr>
              <a:t>章　日本での</a:t>
            </a:r>
            <a:r>
              <a:rPr kumimoji="1" lang="en-US" altLang="ja-JP" dirty="0" smtClean="0">
                <a:latin typeface="AR Pゴシック体M" panose="020B0600000000000000" pitchFamily="50" charset="-128"/>
                <a:ea typeface="AR Pゴシック体M" panose="020B0600000000000000" pitchFamily="50" charset="-128"/>
              </a:rPr>
              <a:t>PM2.5</a:t>
            </a:r>
            <a:r>
              <a:rPr kumimoji="1" lang="ja-JP" altLang="en-US" dirty="0" smtClean="0">
                <a:latin typeface="AR Pゴシック体M" panose="020B0600000000000000" pitchFamily="50" charset="-128"/>
                <a:ea typeface="AR Pゴシック体M" panose="020B0600000000000000" pitchFamily="50" charset="-128"/>
              </a:rPr>
              <a:t>の対応策</a:t>
            </a:r>
            <a:endParaRPr kumimoji="1" lang="ja-JP" altLang="en-US" dirty="0">
              <a:latin typeface="AR Pゴシック体M" panose="020B0600000000000000" pitchFamily="50" charset="-128"/>
              <a:ea typeface="AR Pゴシック体M" panose="020B0600000000000000" pitchFamily="50" charset="-128"/>
            </a:endParaRP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935537203"/>
              </p:ext>
            </p:extLst>
          </p:nvPr>
        </p:nvGraphicFramePr>
        <p:xfrm>
          <a:off x="1450479" y="1853754"/>
          <a:ext cx="9604375" cy="383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96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pic>
        <p:nvPicPr>
          <p:cNvPr id="5" name="図プレースホルダー 4"/>
          <p:cNvPicPr>
            <a:picLocks noGrp="1" noChangeAspect="1"/>
          </p:cNvPicPr>
          <p:nvPr>
            <p:ph idx="1"/>
          </p:nvPr>
        </p:nvPicPr>
        <p:blipFill>
          <a:blip r:embed="rId2"/>
          <a:stretch>
            <a:fillRect/>
          </a:stretch>
        </p:blipFill>
        <p:spPr>
          <a:xfrm>
            <a:off x="6976079" y="1052066"/>
            <a:ext cx="4394746" cy="4394746"/>
          </a:xfrm>
          <a:prstGeom prst="rect">
            <a:avLst/>
          </a:prstGeom>
        </p:spPr>
      </p:pic>
      <p:sp>
        <p:nvSpPr>
          <p:cNvPr id="4" name="テキスト プレースホルダー 3"/>
          <p:cNvSpPr>
            <a:spLocks noGrp="1"/>
          </p:cNvSpPr>
          <p:nvPr>
            <p:ph type="body" sz="half" idx="4294967295"/>
          </p:nvPr>
        </p:nvSpPr>
        <p:spPr>
          <a:xfrm>
            <a:off x="1451579" y="1052066"/>
            <a:ext cx="5524500" cy="2003425"/>
          </a:xfrm>
        </p:spPr>
        <p:txBody>
          <a:bodyPr>
            <a:noAutofit/>
          </a:bodyPr>
          <a:lstStyle/>
          <a:p>
            <a:pPr>
              <a:lnSpc>
                <a:spcPct val="150000"/>
              </a:lnSpc>
            </a:pPr>
            <a:r>
              <a:rPr lang="ja-JP" altLang="en-US" sz="2800" b="1" dirty="0" smtClean="0">
                <a:latin typeface="AR Pゴシック体M" panose="020B0600000000000000" pitchFamily="50" charset="-128"/>
                <a:ea typeface="AR Pゴシック体M" panose="020B0600000000000000" pitchFamily="50" charset="-128"/>
              </a:rPr>
              <a:t>モースダブルプロテクション</a:t>
            </a:r>
            <a:endParaRPr lang="en-US" altLang="ja-JP" sz="2800" b="1" dirty="0" smtClean="0">
              <a:latin typeface="AR Pゴシック体M" panose="020B0600000000000000" pitchFamily="50" charset="-128"/>
              <a:ea typeface="AR Pゴシック体M" panose="020B0600000000000000" pitchFamily="50" charset="-128"/>
            </a:endParaRPr>
          </a:p>
          <a:p>
            <a:pPr>
              <a:lnSpc>
                <a:spcPct val="150000"/>
              </a:lnSpc>
            </a:pPr>
            <a:r>
              <a:rPr lang="en-US" altLang="ja-JP" sz="2000" dirty="0" smtClean="0">
                <a:latin typeface="AR Pゴシック体M" panose="020B0600000000000000" pitchFamily="50" charset="-128"/>
                <a:ea typeface="AR Pゴシック体M" panose="020B0600000000000000" pitchFamily="50" charset="-128"/>
              </a:rPr>
              <a:t>(</a:t>
            </a:r>
            <a:r>
              <a:rPr lang="ja-JP" altLang="en-US" sz="2000" dirty="0">
                <a:latin typeface="AR Pゴシック体M" panose="020B0600000000000000" pitchFamily="50" charset="-128"/>
                <a:ea typeface="AR Pゴシック体M" panose="020B0600000000000000" pitchFamily="50" charset="-128"/>
              </a:rPr>
              <a:t>エースインターナショナルジャパン</a:t>
            </a:r>
            <a:r>
              <a:rPr lang="en-US" altLang="ja-JP" sz="2000" dirty="0">
                <a:latin typeface="AR Pゴシック体M" panose="020B0600000000000000" pitchFamily="50" charset="-128"/>
                <a:ea typeface="AR Pゴシック体M" panose="020B0600000000000000" pitchFamily="50" charset="-128"/>
              </a:rPr>
              <a:t>)</a:t>
            </a:r>
          </a:p>
          <a:p>
            <a:pPr>
              <a:lnSpc>
                <a:spcPct val="150000"/>
              </a:lnSpc>
            </a:pPr>
            <a:r>
              <a:rPr lang="ja-JP" altLang="en-US" sz="2000" dirty="0">
                <a:latin typeface="AR Pゴシック体M" panose="020B0600000000000000" pitchFamily="50" charset="-128"/>
                <a:ea typeface="AR Pゴシック体M" panose="020B0600000000000000" pitchFamily="50" charset="-128"/>
              </a:rPr>
              <a:t>最高峰の</a:t>
            </a:r>
            <a:r>
              <a:rPr lang="en-US" altLang="ja-JP" sz="2000" dirty="0">
                <a:latin typeface="AR Pゴシック体M" panose="020B0600000000000000" pitchFamily="50" charset="-128"/>
                <a:ea typeface="AR Pゴシック体M" panose="020B0600000000000000" pitchFamily="50" charset="-128"/>
              </a:rPr>
              <a:t>N99</a:t>
            </a:r>
            <a:r>
              <a:rPr lang="ja-JP" altLang="en-US" sz="2000" dirty="0">
                <a:latin typeface="AR Pゴシック体M" panose="020B0600000000000000" pitchFamily="50" charset="-128"/>
                <a:ea typeface="AR Pゴシック体M" panose="020B0600000000000000" pitchFamily="50" charset="-128"/>
              </a:rPr>
              <a:t>に対応したマスク。</a:t>
            </a:r>
            <a:r>
              <a:rPr lang="en-US" altLang="ja-JP" sz="2000" dirty="0">
                <a:latin typeface="AR Pゴシック体M" panose="020B0600000000000000" pitchFamily="50" charset="-128"/>
                <a:ea typeface="AR Pゴシック体M" panose="020B0600000000000000" pitchFamily="50" charset="-128"/>
              </a:rPr>
              <a:t>4</a:t>
            </a:r>
            <a:r>
              <a:rPr lang="ja-JP" altLang="en-US" sz="2000" dirty="0">
                <a:latin typeface="AR Pゴシック体M" panose="020B0600000000000000" pitchFamily="50" charset="-128"/>
                <a:ea typeface="AR Pゴシック体M" panose="020B0600000000000000" pitchFamily="50" charset="-128"/>
              </a:rPr>
              <a:t>層構造の医療用マスクで、</a:t>
            </a:r>
            <a:r>
              <a:rPr lang="en-US" altLang="ja-JP" sz="2000" dirty="0">
                <a:latin typeface="AR Pゴシック体M" panose="020B0600000000000000" pitchFamily="50" charset="-128"/>
                <a:ea typeface="AR Pゴシック体M" panose="020B0600000000000000" pitchFamily="50" charset="-128"/>
              </a:rPr>
              <a:t>2</a:t>
            </a:r>
            <a:r>
              <a:rPr lang="ja-JP" altLang="en-US" sz="2000" dirty="0">
                <a:latin typeface="AR Pゴシック体M" panose="020B0600000000000000" pitchFamily="50" charset="-128"/>
                <a:ea typeface="AR Pゴシック体M" panose="020B0600000000000000" pitchFamily="50" charset="-128"/>
              </a:rPr>
              <a:t>層目と</a:t>
            </a:r>
            <a:r>
              <a:rPr lang="en-US" altLang="ja-JP" sz="2000" dirty="0">
                <a:latin typeface="AR Pゴシック体M" panose="020B0600000000000000" pitchFamily="50" charset="-128"/>
                <a:ea typeface="AR Pゴシック体M" panose="020B0600000000000000" pitchFamily="50" charset="-128"/>
              </a:rPr>
              <a:t>3</a:t>
            </a:r>
            <a:r>
              <a:rPr lang="ja-JP" altLang="en-US" sz="2000" dirty="0">
                <a:latin typeface="AR Pゴシック体M" panose="020B0600000000000000" pitchFamily="50" charset="-128"/>
                <a:ea typeface="AR Pゴシック体M" panose="020B0600000000000000" pitchFamily="50" charset="-128"/>
              </a:rPr>
              <a:t>層目に米国で開発された</a:t>
            </a:r>
            <a:r>
              <a:rPr lang="en-US" altLang="ja-JP" sz="2000" dirty="0">
                <a:latin typeface="AR Pゴシック体M" panose="020B0600000000000000" pitchFamily="50" charset="-128"/>
                <a:ea typeface="AR Pゴシック体M" panose="020B0600000000000000" pitchFamily="50" charset="-128"/>
              </a:rPr>
              <a:t>N99</a:t>
            </a:r>
            <a:r>
              <a:rPr lang="ja-JP" altLang="en-US" sz="2000" dirty="0">
                <a:latin typeface="AR Pゴシック体M" panose="020B0600000000000000" pitchFamily="50" charset="-128"/>
                <a:ea typeface="AR Pゴシック体M" panose="020B0600000000000000" pitchFamily="50" charset="-128"/>
              </a:rPr>
              <a:t>対応の特殊フィルターを採用し、静電気で微粒子を誘引する加工が施されている。レギュラーサイズとミディアムサイズ</a:t>
            </a:r>
            <a:r>
              <a:rPr lang="en-US" altLang="ja-JP" sz="2000" dirty="0">
                <a:latin typeface="AR Pゴシック体M" panose="020B0600000000000000" pitchFamily="50" charset="-128"/>
                <a:ea typeface="AR Pゴシック体M" panose="020B0600000000000000" pitchFamily="50" charset="-128"/>
              </a:rPr>
              <a:t>(</a:t>
            </a:r>
            <a:r>
              <a:rPr lang="ja-JP" altLang="en-US" sz="2000" dirty="0">
                <a:latin typeface="AR Pゴシック体M" panose="020B0600000000000000" pitchFamily="50" charset="-128"/>
                <a:ea typeface="AR Pゴシック体M" panose="020B0600000000000000" pitchFamily="50" charset="-128"/>
              </a:rPr>
              <a:t>婦人用</a:t>
            </a:r>
            <a:r>
              <a:rPr lang="en-US" altLang="ja-JP" sz="2000" dirty="0">
                <a:latin typeface="AR Pゴシック体M" panose="020B0600000000000000" pitchFamily="50" charset="-128"/>
                <a:ea typeface="AR Pゴシック体M" panose="020B0600000000000000" pitchFamily="50" charset="-128"/>
              </a:rPr>
              <a:t>)</a:t>
            </a:r>
            <a:r>
              <a:rPr lang="ja-JP" altLang="en-US" sz="2000" dirty="0" err="1">
                <a:latin typeface="AR Pゴシック体M" panose="020B0600000000000000" pitchFamily="50" charset="-128"/>
                <a:ea typeface="AR Pゴシック体M" panose="020B0600000000000000" pitchFamily="50" charset="-128"/>
              </a:rPr>
              <a:t>、</a:t>
            </a:r>
            <a:r>
              <a:rPr lang="ja-JP" altLang="en-US" sz="2000" dirty="0">
                <a:latin typeface="AR Pゴシック体M" panose="020B0600000000000000" pitchFamily="50" charset="-128"/>
                <a:ea typeface="AR Pゴシック体M" panose="020B0600000000000000" pitchFamily="50" charset="-128"/>
              </a:rPr>
              <a:t>スモールサイズ</a:t>
            </a:r>
            <a:r>
              <a:rPr lang="en-US" altLang="ja-JP" sz="2000" dirty="0">
                <a:latin typeface="AR Pゴシック体M" panose="020B0600000000000000" pitchFamily="50" charset="-128"/>
                <a:ea typeface="AR Pゴシック体M" panose="020B0600000000000000" pitchFamily="50" charset="-128"/>
              </a:rPr>
              <a:t>(</a:t>
            </a:r>
            <a:r>
              <a:rPr lang="ja-JP" altLang="en-US" sz="2000" dirty="0">
                <a:latin typeface="AR Pゴシック体M" panose="020B0600000000000000" pitchFamily="50" charset="-128"/>
                <a:ea typeface="AR Pゴシック体M" panose="020B0600000000000000" pitchFamily="50" charset="-128"/>
              </a:rPr>
              <a:t>子供用</a:t>
            </a:r>
            <a:r>
              <a:rPr lang="en-US" altLang="ja-JP" sz="2000" dirty="0">
                <a:latin typeface="AR Pゴシック体M" panose="020B0600000000000000" pitchFamily="50" charset="-128"/>
                <a:ea typeface="AR Pゴシック体M" panose="020B0600000000000000" pitchFamily="50" charset="-128"/>
              </a:rPr>
              <a:t>)</a:t>
            </a:r>
            <a:r>
              <a:rPr lang="ja-JP" altLang="en-US" sz="2000" dirty="0">
                <a:latin typeface="AR Pゴシック体M" panose="020B0600000000000000" pitchFamily="50" charset="-128"/>
                <a:ea typeface="AR Pゴシック体M" panose="020B0600000000000000" pitchFamily="50" charset="-128"/>
              </a:rPr>
              <a:t>の</a:t>
            </a:r>
            <a:r>
              <a:rPr lang="en-US" altLang="ja-JP" sz="2000" dirty="0">
                <a:latin typeface="AR Pゴシック体M" panose="020B0600000000000000" pitchFamily="50" charset="-128"/>
                <a:ea typeface="AR Pゴシック体M" panose="020B0600000000000000" pitchFamily="50" charset="-128"/>
              </a:rPr>
              <a:t>3</a:t>
            </a:r>
            <a:r>
              <a:rPr lang="ja-JP" altLang="en-US" sz="2000" dirty="0">
                <a:latin typeface="AR Pゴシック体M" panose="020B0600000000000000" pitchFamily="50" charset="-128"/>
                <a:ea typeface="AR Pゴシック体M" panose="020B0600000000000000" pitchFamily="50" charset="-128"/>
              </a:rPr>
              <a:t>種類を展開。</a:t>
            </a:r>
          </a:p>
          <a:p>
            <a:endParaRPr kumimoji="1" lang="ja-JP" altLang="en-US" sz="2000" dirty="0"/>
          </a:p>
        </p:txBody>
      </p:sp>
    </p:spTree>
    <p:extLst>
      <p:ext uri="{BB962C8B-B14F-4D97-AF65-F5344CB8AC3E}">
        <p14:creationId xmlns:p14="http://schemas.microsoft.com/office/powerpoint/2010/main" val="252840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a:stretch>
            <a:fillRect/>
          </a:stretch>
        </p:blipFill>
        <p:spPr>
          <a:xfrm>
            <a:off x="7712317" y="245938"/>
            <a:ext cx="3438878" cy="5461248"/>
          </a:xfrm>
          <a:prstGeom prst="rect">
            <a:avLst/>
          </a:prstGeom>
        </p:spPr>
      </p:pic>
      <p:sp>
        <p:nvSpPr>
          <p:cNvPr id="4" name="テキスト プレースホルダー 3"/>
          <p:cNvSpPr>
            <a:spLocks noGrp="1"/>
          </p:cNvSpPr>
          <p:nvPr>
            <p:ph type="body" sz="half" idx="4294967295"/>
          </p:nvPr>
        </p:nvSpPr>
        <p:spPr>
          <a:xfrm>
            <a:off x="1355238" y="987424"/>
            <a:ext cx="5218113" cy="3978275"/>
          </a:xfrm>
        </p:spPr>
        <p:txBody>
          <a:bodyPr>
            <a:noAutofit/>
          </a:bodyPr>
          <a:lstStyle/>
          <a:p>
            <a:pPr>
              <a:lnSpc>
                <a:spcPct val="150000"/>
              </a:lnSpc>
            </a:pPr>
            <a:r>
              <a:rPr lang="ja-JP" altLang="en-US" sz="2800" b="1" dirty="0">
                <a:latin typeface="AR Pゴシック体M" panose="020B0600000000000000" pitchFamily="50" charset="-128"/>
                <a:ea typeface="AR Pゴシック体M" panose="020B0600000000000000" pitchFamily="50" charset="-128"/>
              </a:rPr>
              <a:t>三次元高密着マスク</a:t>
            </a:r>
            <a:r>
              <a:rPr lang="en-US" altLang="ja-JP" sz="2800" b="1" dirty="0">
                <a:latin typeface="AR Pゴシック体M" panose="020B0600000000000000" pitchFamily="50" charset="-128"/>
                <a:ea typeface="AR Pゴシック体M" panose="020B0600000000000000" pitchFamily="50" charset="-128"/>
              </a:rPr>
              <a:t>(</a:t>
            </a:r>
            <a:r>
              <a:rPr lang="ja-JP" altLang="en-US" sz="2800" b="1" dirty="0">
                <a:latin typeface="AR Pゴシック体M" panose="020B0600000000000000" pitchFamily="50" charset="-128"/>
                <a:ea typeface="AR Pゴシック体M" panose="020B0600000000000000" pitchFamily="50" charset="-128"/>
              </a:rPr>
              <a:t>コーワ</a:t>
            </a:r>
            <a:r>
              <a:rPr lang="en-US" altLang="ja-JP" sz="2800" b="1" dirty="0">
                <a:latin typeface="AR Pゴシック体M" panose="020B0600000000000000" pitchFamily="50" charset="-128"/>
                <a:ea typeface="AR Pゴシック体M" panose="020B0600000000000000" pitchFamily="50" charset="-128"/>
              </a:rPr>
              <a:t>)</a:t>
            </a:r>
            <a:r>
              <a:rPr lang="ja-JP" altLang="en-US" sz="2800" b="1" dirty="0">
                <a:latin typeface="AR Pゴシック体M" panose="020B0600000000000000" pitchFamily="50" charset="-128"/>
                <a:ea typeface="AR Pゴシック体M" panose="020B0600000000000000" pitchFamily="50" charset="-128"/>
              </a:rPr>
              <a:t>　</a:t>
            </a:r>
          </a:p>
          <a:p>
            <a:pPr>
              <a:lnSpc>
                <a:spcPct val="150000"/>
              </a:lnSpc>
            </a:pPr>
            <a:r>
              <a:rPr lang="en-US" altLang="ja-JP" sz="2400" dirty="0">
                <a:latin typeface="AR Pゴシック体M" panose="020B0600000000000000" pitchFamily="50" charset="-128"/>
                <a:ea typeface="AR Pゴシック体M" panose="020B0600000000000000" pitchFamily="50" charset="-128"/>
              </a:rPr>
              <a:t>N95</a:t>
            </a:r>
            <a:r>
              <a:rPr lang="ja-JP" altLang="en-US" sz="2400" dirty="0">
                <a:latin typeface="AR Pゴシック体M" panose="020B0600000000000000" pitchFamily="50" charset="-128"/>
                <a:ea typeface="AR Pゴシック体M" panose="020B0600000000000000" pitchFamily="50" charset="-128"/>
              </a:rPr>
              <a:t>規格に相当するフィルターにより、</a:t>
            </a:r>
            <a:r>
              <a:rPr lang="en-US" altLang="ja-JP" sz="2400" dirty="0">
                <a:latin typeface="AR Pゴシック体M" panose="020B0600000000000000" pitchFamily="50" charset="-128"/>
                <a:ea typeface="AR Pゴシック体M" panose="020B0600000000000000" pitchFamily="50" charset="-128"/>
              </a:rPr>
              <a:t>0.1μm</a:t>
            </a:r>
            <a:r>
              <a:rPr lang="ja-JP" altLang="en-US" sz="2400" dirty="0">
                <a:latin typeface="AR Pゴシック体M" panose="020B0600000000000000" pitchFamily="50" charset="-128"/>
                <a:ea typeface="AR Pゴシック体M" panose="020B0600000000000000" pitchFamily="50" charset="-128"/>
              </a:rPr>
              <a:t>以上の微粒子を</a:t>
            </a:r>
            <a:r>
              <a:rPr lang="en-US" altLang="ja-JP" sz="2400" dirty="0">
                <a:latin typeface="AR Pゴシック体M" panose="020B0600000000000000" pitchFamily="50" charset="-128"/>
                <a:ea typeface="AR Pゴシック体M" panose="020B0600000000000000" pitchFamily="50" charset="-128"/>
              </a:rPr>
              <a:t>99%</a:t>
            </a:r>
            <a:r>
              <a:rPr lang="ja-JP" altLang="en-US" sz="2400" dirty="0">
                <a:latin typeface="AR Pゴシック体M" panose="020B0600000000000000" pitchFamily="50" charset="-128"/>
                <a:ea typeface="AR Pゴシック体M" panose="020B0600000000000000" pitchFamily="50" charset="-128"/>
              </a:rPr>
              <a:t>カット。左右上下にプロテクターを配備し、顔への密着度を高め、隙間からの侵入を防ぐ。ふつうサイズから小さめの女性用、子供用サイズの</a:t>
            </a:r>
            <a:r>
              <a:rPr lang="en-US" altLang="ja-JP" sz="2400" dirty="0">
                <a:latin typeface="AR Pゴシック体M" panose="020B0600000000000000" pitchFamily="50" charset="-128"/>
                <a:ea typeface="AR Pゴシック体M" panose="020B0600000000000000" pitchFamily="50" charset="-128"/>
              </a:rPr>
              <a:t>3</a:t>
            </a:r>
            <a:r>
              <a:rPr lang="ja-JP" altLang="en-US" sz="2400" dirty="0">
                <a:latin typeface="AR Pゴシック体M" panose="020B0600000000000000" pitchFamily="50" charset="-128"/>
                <a:ea typeface="AR Pゴシック体M" panose="020B0600000000000000" pitchFamily="50" charset="-128"/>
              </a:rPr>
              <a:t>種類が揃う。</a:t>
            </a:r>
          </a:p>
          <a:p>
            <a:endParaRPr kumimoji="1" lang="ja-JP" altLang="en-US" sz="2400" dirty="0"/>
          </a:p>
        </p:txBody>
      </p:sp>
    </p:spTree>
    <p:extLst>
      <p:ext uri="{BB962C8B-B14F-4D97-AF65-F5344CB8AC3E}">
        <p14:creationId xmlns:p14="http://schemas.microsoft.com/office/powerpoint/2010/main" val="357938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ja-JP" altLang="en-US" dirty="0">
                <a:latin typeface="AR Pゴシック体M" panose="020B0600000000000000" pitchFamily="50" charset="-128"/>
                <a:ea typeface="AR Pゴシック体M" panose="020B0600000000000000" pitchFamily="50" charset="-128"/>
              </a:rPr>
              <a:t>第</a:t>
            </a:r>
            <a:r>
              <a:rPr lang="en-US" altLang="ja-JP" dirty="0">
                <a:latin typeface="AR Pゴシック体M" panose="020B0600000000000000" pitchFamily="50" charset="-128"/>
                <a:ea typeface="AR Pゴシック体M" panose="020B0600000000000000" pitchFamily="50" charset="-128"/>
              </a:rPr>
              <a:t>3</a:t>
            </a:r>
            <a:r>
              <a:rPr lang="ja-JP" altLang="en-US" dirty="0">
                <a:latin typeface="AR Pゴシック体M" panose="020B0600000000000000" pitchFamily="50" charset="-128"/>
                <a:ea typeface="AR Pゴシック体M" panose="020B0600000000000000" pitchFamily="50" charset="-128"/>
              </a:rPr>
              <a:t>章　中国の</a:t>
            </a:r>
            <a:r>
              <a:rPr lang="en-US" altLang="ja-JP" dirty="0">
                <a:latin typeface="AR Pゴシック体M" panose="020B0600000000000000" pitchFamily="50" charset="-128"/>
                <a:ea typeface="AR Pゴシック体M" panose="020B0600000000000000" pitchFamily="50" charset="-128"/>
              </a:rPr>
              <a:t>PM</a:t>
            </a:r>
            <a:r>
              <a:rPr lang="ja-JP" altLang="en-US" dirty="0">
                <a:latin typeface="AR Pゴシック体M" panose="020B0600000000000000" pitchFamily="50" charset="-128"/>
                <a:ea typeface="AR Pゴシック体M" panose="020B0600000000000000" pitchFamily="50" charset="-128"/>
              </a:rPr>
              <a:t>２</a:t>
            </a:r>
            <a:r>
              <a:rPr lang="en-US" altLang="ja-JP" dirty="0">
                <a:latin typeface="AR Pゴシック体M" panose="020B0600000000000000" pitchFamily="50" charset="-128"/>
                <a:ea typeface="AR Pゴシック体M" panose="020B0600000000000000" pitchFamily="50" charset="-128"/>
              </a:rPr>
              <a:t>.</a:t>
            </a:r>
            <a:r>
              <a:rPr lang="ja-JP" altLang="en-US" dirty="0">
                <a:latin typeface="AR Pゴシック体M" panose="020B0600000000000000" pitchFamily="50" charset="-128"/>
                <a:ea typeface="AR Pゴシック体M" panose="020B0600000000000000" pitchFamily="50" charset="-128"/>
              </a:rPr>
              <a:t>５問題</a:t>
            </a:r>
            <a:endParaRPr kumimoji="1" lang="ja-JP" altLang="en-US" dirty="0"/>
          </a:p>
        </p:txBody>
      </p:sp>
      <p:sp>
        <p:nvSpPr>
          <p:cNvPr id="3" name="コンテンツ プレースホルダー 2"/>
          <p:cNvSpPr>
            <a:spLocks noGrp="1"/>
          </p:cNvSpPr>
          <p:nvPr>
            <p:ph idx="1"/>
          </p:nvPr>
        </p:nvSpPr>
        <p:spPr/>
        <p:txBody>
          <a:bodyPr>
            <a:normAutofit/>
          </a:bodyPr>
          <a:lstStyle/>
          <a:p>
            <a:pPr>
              <a:lnSpc>
                <a:spcPct val="150000"/>
              </a:lnSpc>
            </a:pPr>
            <a:r>
              <a:rPr lang="ja-JP" altLang="en-US" dirty="0" smtClean="0"/>
              <a:t>中国ではこれまで硫黄</a:t>
            </a:r>
            <a:r>
              <a:rPr lang="ja-JP" altLang="en-US" dirty="0"/>
              <a:t>酸化物</a:t>
            </a:r>
            <a:r>
              <a:rPr lang="en-US" altLang="ja-JP" dirty="0"/>
              <a:t>(</a:t>
            </a:r>
            <a:r>
              <a:rPr lang="en-US" altLang="ja-JP" dirty="0" err="1"/>
              <a:t>SOx</a:t>
            </a:r>
            <a:r>
              <a:rPr lang="en-US" altLang="ja-JP" dirty="0"/>
              <a:t>)</a:t>
            </a:r>
            <a:r>
              <a:rPr lang="ja-JP" altLang="en-US" dirty="0" smtClean="0"/>
              <a:t>などの大気</a:t>
            </a:r>
            <a:r>
              <a:rPr lang="ja-JP" altLang="en-US" dirty="0"/>
              <a:t>汚染対策に</a:t>
            </a:r>
            <a:r>
              <a:rPr lang="ja-JP" altLang="en-US" dirty="0" smtClean="0"/>
              <a:t>取り組んできた経緯</a:t>
            </a:r>
            <a:r>
              <a:rPr lang="ja-JP" altLang="en-US" dirty="0"/>
              <a:t>もあり、 地域によっては </a:t>
            </a:r>
            <a:r>
              <a:rPr lang="en-US" altLang="ja-JP" dirty="0" smtClean="0"/>
              <a:t>2000</a:t>
            </a:r>
            <a:r>
              <a:rPr lang="ja-JP" altLang="en-US" dirty="0" smtClean="0"/>
              <a:t>年から</a:t>
            </a:r>
            <a:r>
              <a:rPr lang="en-US" altLang="ja-JP" dirty="0" smtClean="0"/>
              <a:t>2010 </a:t>
            </a:r>
            <a:r>
              <a:rPr lang="ja-JP" altLang="en-US" dirty="0"/>
              <a:t>年頃にかけて </a:t>
            </a:r>
            <a:r>
              <a:rPr lang="en-US" altLang="ja-JP" dirty="0"/>
              <a:t>PM2.5 </a:t>
            </a:r>
            <a:r>
              <a:rPr lang="ja-JP" altLang="en-US" dirty="0" smtClean="0"/>
              <a:t>濃度が</a:t>
            </a:r>
            <a:r>
              <a:rPr lang="ja-JP" altLang="en-US" dirty="0" smtClean="0">
                <a:solidFill>
                  <a:srgbClr val="FF0000"/>
                </a:solidFill>
              </a:rPr>
              <a:t>低下</a:t>
            </a:r>
            <a:r>
              <a:rPr lang="ja-JP" altLang="en-US" dirty="0"/>
              <a:t>したとみられる</a:t>
            </a:r>
            <a:r>
              <a:rPr lang="ja-JP" altLang="en-US" dirty="0" smtClean="0"/>
              <a:t>。</a:t>
            </a:r>
            <a:endParaRPr lang="en-US" altLang="ja-JP" dirty="0" smtClean="0"/>
          </a:p>
          <a:p>
            <a:pPr>
              <a:lnSpc>
                <a:spcPct val="150000"/>
              </a:lnSpc>
            </a:pPr>
            <a:r>
              <a:rPr lang="ja-JP" altLang="en-US" dirty="0" smtClean="0"/>
              <a:t>米国の研究チームが、</a:t>
            </a:r>
            <a:r>
              <a:rPr lang="en-US" altLang="ja-JP" dirty="0"/>
              <a:t>NASA </a:t>
            </a:r>
            <a:r>
              <a:rPr lang="ja-JP" altLang="en-US" dirty="0"/>
              <a:t>の人工</a:t>
            </a:r>
            <a:r>
              <a:rPr lang="ja-JP" altLang="en-US" dirty="0" smtClean="0"/>
              <a:t>衛星データを</a:t>
            </a:r>
            <a:r>
              <a:rPr lang="ja-JP" altLang="en-US" dirty="0"/>
              <a:t>用いて </a:t>
            </a:r>
            <a:r>
              <a:rPr lang="en-US" altLang="ja-JP" dirty="0" smtClean="0"/>
              <a:t>2001〜2003 </a:t>
            </a:r>
            <a:r>
              <a:rPr lang="ja-JP" altLang="en-US" dirty="0"/>
              <a:t>年頃から </a:t>
            </a:r>
            <a:r>
              <a:rPr lang="en-US" altLang="ja-JP" dirty="0" smtClean="0"/>
              <a:t>2008〜2010 </a:t>
            </a:r>
            <a:r>
              <a:rPr lang="ja-JP" altLang="en-US" dirty="0"/>
              <a:t>年頃ま での </a:t>
            </a:r>
            <a:r>
              <a:rPr lang="en-US" altLang="ja-JP" dirty="0"/>
              <a:t>PM2.5 </a:t>
            </a:r>
            <a:r>
              <a:rPr lang="ja-JP" altLang="en-US" dirty="0"/>
              <a:t>濃度の変化を分析し、北京市や北部のいくつかの</a:t>
            </a:r>
            <a:r>
              <a:rPr lang="ja-JP" altLang="en-US" dirty="0" smtClean="0"/>
              <a:t>省では濃度が低下</a:t>
            </a:r>
            <a:r>
              <a:rPr lang="ja-JP" altLang="en-US" dirty="0"/>
              <a:t>したことを 示して</a:t>
            </a:r>
            <a:r>
              <a:rPr lang="ja-JP" altLang="en-US" dirty="0" smtClean="0"/>
              <a:t>いる。</a:t>
            </a:r>
            <a:r>
              <a:rPr lang="ja-JP" altLang="en-US" dirty="0"/>
              <a:t>北京市も、市内の </a:t>
            </a:r>
            <a:r>
              <a:rPr lang="en-US" altLang="ja-JP" dirty="0"/>
              <a:t>PM2.5 </a:t>
            </a:r>
            <a:r>
              <a:rPr lang="ja-JP" altLang="en-US" dirty="0" smtClean="0"/>
              <a:t>濃度が</a:t>
            </a:r>
            <a:r>
              <a:rPr lang="en-US" altLang="ja-JP" dirty="0" smtClean="0"/>
              <a:t>2000 </a:t>
            </a:r>
            <a:r>
              <a:rPr lang="ja-JP" altLang="en-US" dirty="0"/>
              <a:t>年の </a:t>
            </a:r>
            <a:r>
              <a:rPr lang="en-US" altLang="ja-JP" dirty="0" smtClean="0">
                <a:solidFill>
                  <a:srgbClr val="FF0000"/>
                </a:solidFill>
              </a:rPr>
              <a:t>100〜110μg/m3 </a:t>
            </a:r>
            <a:r>
              <a:rPr lang="ja-JP" altLang="en-US" dirty="0"/>
              <a:t>から </a:t>
            </a:r>
            <a:r>
              <a:rPr lang="en-US" altLang="ja-JP" dirty="0"/>
              <a:t>2010 </a:t>
            </a:r>
            <a:r>
              <a:rPr lang="ja-JP" altLang="en-US" dirty="0"/>
              <a:t>年の </a:t>
            </a:r>
            <a:r>
              <a:rPr lang="en-US" altLang="ja-JP" dirty="0">
                <a:solidFill>
                  <a:srgbClr val="FF0000"/>
                </a:solidFill>
              </a:rPr>
              <a:t>70 ~80μg/m3</a:t>
            </a:r>
            <a:r>
              <a:rPr lang="en-US" altLang="ja-JP" dirty="0"/>
              <a:t> </a:t>
            </a:r>
            <a:r>
              <a:rPr lang="ja-JP" altLang="en-US" dirty="0" smtClean="0"/>
              <a:t>までの低下</a:t>
            </a:r>
            <a:r>
              <a:rPr lang="ja-JP" altLang="en-US" dirty="0"/>
              <a:t>したと発表して</a:t>
            </a:r>
            <a:r>
              <a:rPr lang="ja-JP" altLang="en-US" dirty="0" smtClean="0"/>
              <a:t>いる。 </a:t>
            </a:r>
            <a:endParaRPr lang="ja-JP" altLang="en-US" dirty="0"/>
          </a:p>
          <a:p>
            <a:pPr>
              <a:lnSpc>
                <a:spcPct val="150000"/>
              </a:lnSpc>
            </a:pPr>
            <a:endParaRPr kumimoji="1" lang="ja-JP" altLang="en-US" dirty="0"/>
          </a:p>
        </p:txBody>
      </p:sp>
      <p:pic>
        <p:nvPicPr>
          <p:cNvPr id="4" name="図 3"/>
          <p:cNvPicPr>
            <a:picLocks noChangeAspect="1"/>
          </p:cNvPicPr>
          <p:nvPr/>
        </p:nvPicPr>
        <p:blipFill>
          <a:blip r:embed="rId2"/>
          <a:stretch>
            <a:fillRect/>
          </a:stretch>
        </p:blipFill>
        <p:spPr>
          <a:xfrm>
            <a:off x="8843962" y="246856"/>
            <a:ext cx="2343150" cy="1562100"/>
          </a:xfrm>
          <a:prstGeom prst="rect">
            <a:avLst/>
          </a:prstGeom>
        </p:spPr>
      </p:pic>
    </p:spTree>
    <p:extLst>
      <p:ext uri="{BB962C8B-B14F-4D97-AF65-F5344CB8AC3E}">
        <p14:creationId xmlns:p14="http://schemas.microsoft.com/office/powerpoint/2010/main" val="13575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2075" y="833094"/>
            <a:ext cx="9603275" cy="1049235"/>
          </a:xfrm>
        </p:spPr>
        <p:txBody>
          <a:bodyPr anchor="ctr"/>
          <a:lstStyle/>
          <a:p>
            <a:r>
              <a:rPr lang="ja-JP" altLang="en-US" dirty="0">
                <a:latin typeface="AR Pゴシック体M" panose="020B0600000000000000" pitchFamily="50" charset="-128"/>
                <a:ea typeface="AR Pゴシック体M" panose="020B0600000000000000" pitchFamily="50" charset="-128"/>
              </a:rPr>
              <a:t>３−１　中国の</a:t>
            </a:r>
            <a:r>
              <a:rPr lang="en-US" altLang="ja-JP" dirty="0">
                <a:latin typeface="AR Pゴシック体M" panose="020B0600000000000000" pitchFamily="50" charset="-128"/>
                <a:ea typeface="AR Pゴシック体M" panose="020B0600000000000000" pitchFamily="50" charset="-128"/>
              </a:rPr>
              <a:t>PM</a:t>
            </a:r>
            <a:r>
              <a:rPr lang="ja-JP" altLang="en-US" dirty="0">
                <a:latin typeface="AR Pゴシック体M" panose="020B0600000000000000" pitchFamily="50" charset="-128"/>
                <a:ea typeface="AR Pゴシック体M" panose="020B0600000000000000" pitchFamily="50" charset="-128"/>
              </a:rPr>
              <a:t>２</a:t>
            </a:r>
            <a:r>
              <a:rPr lang="en-US" altLang="ja-JP" dirty="0">
                <a:latin typeface="AR Pゴシック体M" panose="020B0600000000000000" pitchFamily="50" charset="-128"/>
                <a:ea typeface="AR Pゴシック体M" panose="020B0600000000000000" pitchFamily="50" charset="-128"/>
              </a:rPr>
              <a:t>.</a:t>
            </a:r>
            <a:r>
              <a:rPr lang="ja-JP" altLang="en-US" dirty="0">
                <a:latin typeface="AR Pゴシック体M" panose="020B0600000000000000" pitchFamily="50" charset="-128"/>
                <a:ea typeface="AR Pゴシック体M" panose="020B0600000000000000" pitchFamily="50" charset="-128"/>
              </a:rPr>
              <a:t>５問題</a:t>
            </a:r>
            <a:endParaRPr kumimoji="1" lang="ja-JP" altLang="en-US" dirty="0"/>
          </a:p>
        </p:txBody>
      </p:sp>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62739145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7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3"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51524" y="951014"/>
            <a:ext cx="9603275" cy="1049235"/>
          </a:xfrm>
        </p:spPr>
        <p:txBody>
          <a:bodyPr anchor="b"/>
          <a:lstStyle/>
          <a:p>
            <a:r>
              <a:rPr lang="ja-JP" altLang="en-US" dirty="0"/>
              <a:t>中国の</a:t>
            </a:r>
            <a:r>
              <a:rPr lang="en-US" altLang="ja-JP" dirty="0"/>
              <a:t>PM2.5</a:t>
            </a:r>
            <a:r>
              <a:rPr lang="ja-JP" altLang="en-US" dirty="0"/>
              <a:t>濃度</a:t>
            </a:r>
            <a:r>
              <a:rPr lang="en-US" altLang="ja-JP" dirty="0"/>
              <a:t>(</a:t>
            </a:r>
            <a:r>
              <a:rPr lang="ja-JP" altLang="en-US" dirty="0"/>
              <a:t>中国政府発表、</a:t>
            </a:r>
            <a:r>
              <a:rPr lang="en-US" altLang="ja-JP" dirty="0"/>
              <a:t>2013</a:t>
            </a:r>
            <a:r>
              <a:rPr lang="ja-JP" altLang="en-US" dirty="0"/>
              <a:t>年</a:t>
            </a:r>
            <a:r>
              <a:rPr lang="en-US" altLang="ja-JP" dirty="0"/>
              <a:t>) </a:t>
            </a:r>
            <a:r>
              <a:rPr lang="ja-JP" altLang="en-US" dirty="0"/>
              <a:t/>
            </a:r>
            <a:br>
              <a:rPr lang="ja-JP" altLang="en-US" dirty="0"/>
            </a:b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065144826"/>
              </p:ext>
            </p:extLst>
          </p:nvPr>
        </p:nvGraphicFramePr>
        <p:xfrm>
          <a:off x="1450975" y="2000249"/>
          <a:ext cx="9604374" cy="3397885"/>
        </p:xfrm>
        <a:graphic>
          <a:graphicData uri="http://schemas.openxmlformats.org/drawingml/2006/table">
            <a:tbl>
              <a:tblPr/>
              <a:tblGrid>
                <a:gridCol w="3201458"/>
                <a:gridCol w="3201458"/>
                <a:gridCol w="3201458"/>
              </a:tblGrid>
              <a:tr h="584200">
                <a:tc>
                  <a:txBody>
                    <a:bodyPr/>
                    <a:lstStyle/>
                    <a:p>
                      <a:r>
                        <a:rPr lang="ja-JP" altLang="en-US" sz="1800" dirty="0">
                          <a:effectLst/>
                          <a:latin typeface="MS" charset="0"/>
                        </a:rPr>
                        <a:t>地域 </a:t>
                      </a:r>
                      <a:endParaRPr lang="ja-JP" alt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a:effectLst/>
                          <a:latin typeface="MS" charset="0"/>
                        </a:rPr>
                        <a:t>年平均値 </a:t>
                      </a:r>
                      <a:endParaRPr lang="ja-JP" alt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dirty="0">
                          <a:effectLst/>
                          <a:latin typeface="MS" charset="0"/>
                        </a:rPr>
                        <a:t>備考 </a:t>
                      </a:r>
                      <a:endParaRPr lang="ja-JP" alt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584200">
                <a:tc>
                  <a:txBody>
                    <a:bodyPr/>
                    <a:lstStyle/>
                    <a:p>
                      <a:r>
                        <a:rPr lang="ja-JP" altLang="en-US" sz="1800">
                          <a:effectLst/>
                          <a:latin typeface="MS" charset="0"/>
                        </a:rPr>
                        <a:t>全国</a:t>
                      </a:r>
                      <a:r>
                        <a:rPr lang="en-US" altLang="ja-JP" sz="1800">
                          <a:effectLst/>
                          <a:latin typeface="TimesNewRomanPSMT" charset="0"/>
                        </a:rPr>
                        <a:t>74</a:t>
                      </a:r>
                      <a:r>
                        <a:rPr lang="ja-JP" altLang="en-US" sz="1800">
                          <a:effectLst/>
                          <a:latin typeface="MS" charset="0"/>
                        </a:rPr>
                        <a:t>都市 </a:t>
                      </a:r>
                      <a:endParaRPr lang="ja-JP" alt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mr-IN" sz="1800">
                          <a:effectLst/>
                          <a:latin typeface="TimesNewRomanPSMT" charset="0"/>
                        </a:rPr>
                        <a:t>72μg/m3 </a:t>
                      </a:r>
                      <a:endParaRPr lang="mr-IN"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a:effectLst/>
                          <a:latin typeface="MS" charset="0"/>
                        </a:rPr>
                        <a:t>範囲は </a:t>
                      </a:r>
                      <a:r>
                        <a:rPr lang="en-US" altLang="ja-JP" sz="1800">
                          <a:effectLst/>
                          <a:latin typeface="TimesNewRomanPSMT" charset="0"/>
                        </a:rPr>
                        <a:t>26</a:t>
                      </a:r>
                      <a:r>
                        <a:rPr lang="en-US" altLang="ja-JP" sz="1800">
                          <a:effectLst/>
                          <a:latin typeface="MS" charset="0"/>
                        </a:rPr>
                        <a:t>~</a:t>
                      </a:r>
                      <a:r>
                        <a:rPr lang="en-US" altLang="ja-JP" sz="1800">
                          <a:effectLst/>
                          <a:latin typeface="TimesNewRomanPSMT" charset="0"/>
                        </a:rPr>
                        <a:t>160μg/m3 </a:t>
                      </a:r>
                      <a:endParaRPr lang="ja-JP" alt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584200">
                <a:tc>
                  <a:txBody>
                    <a:bodyPr/>
                    <a:lstStyle/>
                    <a:p>
                      <a:r>
                        <a:rPr lang="ja-JP" altLang="en-US" sz="1800">
                          <a:effectLst/>
                          <a:latin typeface="MS" charset="0"/>
                        </a:rPr>
                        <a:t>京津冀 </a:t>
                      </a:r>
                      <a:r>
                        <a:rPr lang="en-US" altLang="ja-JP" sz="1800">
                          <a:effectLst/>
                          <a:latin typeface="TimesNewRomanPSMT" charset="0"/>
                        </a:rPr>
                        <a:t>13 </a:t>
                      </a:r>
                      <a:r>
                        <a:rPr lang="ja-JP" altLang="en-US" sz="1800">
                          <a:effectLst/>
                          <a:latin typeface="MS" charset="0"/>
                        </a:rPr>
                        <a:t>都市</a:t>
                      </a:r>
                      <a:r>
                        <a:rPr lang="en-US" altLang="ja-JP" sz="1800">
                          <a:effectLst/>
                          <a:latin typeface="MS" charset="0"/>
                        </a:rPr>
                        <a:t>(</a:t>
                      </a:r>
                      <a:r>
                        <a:rPr lang="ja-JP" altLang="en-US" sz="1800">
                          <a:effectLst/>
                          <a:latin typeface="MS" charset="0"/>
                        </a:rPr>
                        <a:t>北京市、天津市、河北省</a:t>
                      </a:r>
                      <a:r>
                        <a:rPr lang="en-US" altLang="ja-JP" sz="1800">
                          <a:effectLst/>
                          <a:latin typeface="MS" charset="0"/>
                        </a:rPr>
                        <a:t>) </a:t>
                      </a:r>
                      <a:endParaRPr lang="ja-JP" alt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mr-IN" sz="1800">
                          <a:effectLst/>
                          <a:latin typeface="TimesNewRomanPSMT" charset="0"/>
                        </a:rPr>
                        <a:t>106μg/m3 </a:t>
                      </a:r>
                      <a:endParaRPr lang="mr-IN"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a:effectLst/>
                          <a:latin typeface="MS" charset="0"/>
                        </a:rPr>
                        <a:t>北京市は </a:t>
                      </a:r>
                      <a:r>
                        <a:rPr lang="en-US" altLang="ja-JP" sz="1800">
                          <a:effectLst/>
                          <a:latin typeface="TimesNewRomanPSMT" charset="0"/>
                        </a:rPr>
                        <a:t>89μg/m3 </a:t>
                      </a:r>
                      <a:endParaRPr lang="ja-JP" alt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949325">
                <a:tc>
                  <a:txBody>
                    <a:bodyPr/>
                    <a:lstStyle/>
                    <a:p>
                      <a:r>
                        <a:rPr lang="ja-JP" altLang="en-US" sz="1800">
                          <a:effectLst/>
                          <a:latin typeface="MS" charset="0"/>
                        </a:rPr>
                        <a:t>長江デルタ </a:t>
                      </a:r>
                      <a:r>
                        <a:rPr lang="en-US" altLang="ja-JP" sz="1800">
                          <a:effectLst/>
                          <a:latin typeface="TimesNewRomanPSMT" charset="0"/>
                        </a:rPr>
                        <a:t>25 </a:t>
                      </a:r>
                      <a:r>
                        <a:rPr lang="ja-JP" altLang="en-US" sz="1800">
                          <a:effectLst/>
                          <a:latin typeface="MS" charset="0"/>
                        </a:rPr>
                        <a:t>都市</a:t>
                      </a:r>
                      <a:r>
                        <a:rPr lang="en-US" altLang="ja-JP" sz="1800">
                          <a:effectLst/>
                          <a:latin typeface="MS" charset="0"/>
                        </a:rPr>
                        <a:t>(</a:t>
                      </a:r>
                      <a:r>
                        <a:rPr lang="ja-JP" altLang="en-US" sz="1800">
                          <a:effectLst/>
                          <a:latin typeface="MS" charset="0"/>
                        </a:rPr>
                        <a:t>上海市、江蘇省南部、浙江省北部</a:t>
                      </a:r>
                      <a:r>
                        <a:rPr lang="en-US" altLang="ja-JP" sz="1800">
                          <a:effectLst/>
                          <a:latin typeface="MS" charset="0"/>
                        </a:rPr>
                        <a:t>) </a:t>
                      </a:r>
                      <a:endParaRPr lang="ja-JP" altLang="en-US"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mr-IN" sz="1800" dirty="0">
                          <a:effectLst/>
                          <a:latin typeface="TimesNewRomanPSMT" charset="0"/>
                        </a:rPr>
                        <a:t>67μg/m3 </a:t>
                      </a:r>
                      <a:endParaRPr lang="mr-IN"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a:effectLst/>
                          <a:latin typeface="MS" charset="0"/>
                        </a:rPr>
                        <a:t>上海市は </a:t>
                      </a:r>
                      <a:r>
                        <a:rPr lang="en-US" altLang="ja-JP" sz="1800">
                          <a:effectLst/>
                          <a:latin typeface="TimesNewRomanPSMT" charset="0"/>
                        </a:rPr>
                        <a:t>62μg/m3 </a:t>
                      </a:r>
                      <a:endParaRPr lang="ja-JP" altLang="en-US" sz="180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584200">
                <a:tc>
                  <a:txBody>
                    <a:bodyPr/>
                    <a:lstStyle/>
                    <a:p>
                      <a:r>
                        <a:rPr lang="ja-JP" altLang="en-US" sz="1800" dirty="0">
                          <a:effectLst/>
                          <a:latin typeface="MS" charset="0"/>
                        </a:rPr>
                        <a:t>珠江デルタ </a:t>
                      </a:r>
                      <a:r>
                        <a:rPr lang="en-US" altLang="ja-JP" sz="1800" dirty="0">
                          <a:effectLst/>
                          <a:latin typeface="TimesNewRomanPSMT" charset="0"/>
                        </a:rPr>
                        <a:t>9 </a:t>
                      </a:r>
                      <a:r>
                        <a:rPr lang="ja-JP" altLang="en-US" sz="1800" dirty="0">
                          <a:effectLst/>
                          <a:latin typeface="MS" charset="0"/>
                        </a:rPr>
                        <a:t>都市</a:t>
                      </a:r>
                      <a:r>
                        <a:rPr lang="en-US" altLang="ja-JP" sz="1800" dirty="0">
                          <a:effectLst/>
                          <a:latin typeface="MS" charset="0"/>
                        </a:rPr>
                        <a:t>(</a:t>
                      </a:r>
                      <a:r>
                        <a:rPr lang="ja-JP" altLang="en-US" sz="1800" dirty="0">
                          <a:effectLst/>
                          <a:latin typeface="MS" charset="0"/>
                        </a:rPr>
                        <a:t>広州市、深圳市、珠海市等</a:t>
                      </a:r>
                      <a:r>
                        <a:rPr lang="en-US" altLang="ja-JP" sz="1800" dirty="0">
                          <a:effectLst/>
                          <a:latin typeface="MS" charset="0"/>
                        </a:rPr>
                        <a:t>) </a:t>
                      </a:r>
                      <a:endParaRPr lang="ja-JP" altLang="en-US" sz="1800"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mr-IN" sz="1800">
                          <a:effectLst/>
                          <a:latin typeface="TimesNewRomanPSMT" charset="0"/>
                        </a:rPr>
                        <a:t>47μg/m3 </a:t>
                      </a:r>
                      <a:endParaRPr lang="mr-IN" sz="180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ja-JP" altLang="en-US" sz="1800" dirty="0">
                          <a:effectLst/>
                          <a:latin typeface="MS" charset="0"/>
                        </a:rPr>
                        <a:t>広州市は </a:t>
                      </a:r>
                      <a:r>
                        <a:rPr lang="en-US" altLang="ja-JP" sz="1800" dirty="0">
                          <a:effectLst/>
                          <a:latin typeface="TimesNewRomanPSMT" charset="0"/>
                        </a:rPr>
                        <a:t>53μg/m3 </a:t>
                      </a:r>
                      <a:endParaRPr lang="ja-JP" altLang="en-US" sz="1800"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477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normAutofit/>
          </a:bodyPr>
          <a:lstStyle/>
          <a:p>
            <a:pPr lvl="1" algn="l" rtl="0">
              <a:lnSpc>
                <a:spcPct val="90000"/>
              </a:lnSpc>
              <a:spcBef>
                <a:spcPct val="0"/>
              </a:spcBef>
            </a:pPr>
            <a:r>
              <a:rPr lang="ja-JP" altLang="en-US" sz="2800" b="1" dirty="0" smtClean="0">
                <a:solidFill>
                  <a:schemeClr val="tx1"/>
                </a:solidFill>
                <a:latin typeface="AR Pゴシック体M" panose="020B0600000000000000" pitchFamily="50" charset="-128"/>
                <a:ea typeface="AR Pゴシック体M" panose="020B0600000000000000" pitchFamily="50" charset="-128"/>
              </a:rPr>
              <a:t>第</a:t>
            </a:r>
            <a:r>
              <a:rPr lang="en-US" altLang="ja-JP" sz="2800" b="1" dirty="0" smtClean="0">
                <a:solidFill>
                  <a:schemeClr val="tx1"/>
                </a:solidFill>
                <a:latin typeface="AR Pゴシック体M" panose="020B0600000000000000" pitchFamily="50" charset="-128"/>
                <a:ea typeface="AR Pゴシック体M" panose="020B0600000000000000" pitchFamily="50" charset="-128"/>
              </a:rPr>
              <a:t>4</a:t>
            </a:r>
            <a:r>
              <a:rPr lang="ja-JP" altLang="en-US" sz="2800" b="1" dirty="0" smtClean="0">
                <a:solidFill>
                  <a:schemeClr val="tx1"/>
                </a:solidFill>
                <a:latin typeface="AR Pゴシック体M" panose="020B0600000000000000" pitchFamily="50" charset="-128"/>
                <a:ea typeface="AR Pゴシック体M" panose="020B0600000000000000" pitchFamily="50" charset="-128"/>
              </a:rPr>
              <a:t>章　</a:t>
            </a:r>
            <a:r>
              <a:rPr lang="en-US" altLang="ja-JP" sz="2800" b="1" dirty="0" smtClean="0">
                <a:solidFill>
                  <a:schemeClr val="tx1"/>
                </a:solidFill>
                <a:latin typeface="AR Pゴシック体M" panose="020B0600000000000000" pitchFamily="50" charset="-128"/>
                <a:ea typeface="AR Pゴシック体M" panose="020B0600000000000000" pitchFamily="50" charset="-128"/>
              </a:rPr>
              <a:t>PM2.5</a:t>
            </a:r>
            <a:r>
              <a:rPr lang="ja-JP" altLang="en-US" sz="2800" b="1" dirty="0" smtClean="0">
                <a:solidFill>
                  <a:schemeClr val="tx1"/>
                </a:solidFill>
                <a:latin typeface="AR Pゴシック体M" panose="020B0600000000000000" pitchFamily="50" charset="-128"/>
                <a:ea typeface="AR Pゴシック体M" panose="020B0600000000000000" pitchFamily="50" charset="-128"/>
              </a:rPr>
              <a:t>に関する市民意識調査（アンケート）</a:t>
            </a:r>
            <a:r>
              <a:rPr lang="en-US" altLang="ja-JP" sz="2800" b="1" dirty="0" smtClean="0">
                <a:solidFill>
                  <a:schemeClr val="tx1"/>
                </a:solidFill>
                <a:latin typeface="AR Pゴシック体M" panose="020B0600000000000000" pitchFamily="50" charset="-128"/>
                <a:ea typeface="AR Pゴシック体M" panose="020B0600000000000000" pitchFamily="50" charset="-128"/>
              </a:rPr>
              <a:t/>
            </a:r>
            <a:br>
              <a:rPr lang="en-US" altLang="ja-JP" sz="2800" b="1" dirty="0" smtClean="0">
                <a:solidFill>
                  <a:schemeClr val="tx1"/>
                </a:solidFill>
                <a:latin typeface="AR Pゴシック体M" panose="020B0600000000000000" pitchFamily="50" charset="-128"/>
                <a:ea typeface="AR Pゴシック体M" panose="020B0600000000000000" pitchFamily="50" charset="-128"/>
              </a:rPr>
            </a:br>
            <a:endParaRPr kumimoji="1" lang="ja-JP" altLang="en-US" sz="2800" dirty="0">
              <a:solidFill>
                <a:schemeClr val="tx1"/>
              </a:solidFill>
            </a:endParaRPr>
          </a:p>
        </p:txBody>
      </p:sp>
      <p:sp>
        <p:nvSpPr>
          <p:cNvPr id="3" name="コンテンツ プレースホルダー 2"/>
          <p:cNvSpPr>
            <a:spLocks noGrp="1"/>
          </p:cNvSpPr>
          <p:nvPr>
            <p:ph idx="1"/>
          </p:nvPr>
        </p:nvSpPr>
        <p:spPr/>
        <p:txBody>
          <a:bodyPr>
            <a:noAutofit/>
          </a:bodyPr>
          <a:lstStyle/>
          <a:p>
            <a:r>
              <a:rPr lang="en-US" altLang="ja-JP" dirty="0" smtClean="0"/>
              <a:t>11</a:t>
            </a:r>
            <a:r>
              <a:rPr lang="ja-JP" altLang="en-US" dirty="0" smtClean="0"/>
              <a:t>月</a:t>
            </a:r>
            <a:r>
              <a:rPr lang="en-US" altLang="ja-JP" dirty="0" smtClean="0"/>
              <a:t>21</a:t>
            </a:r>
            <a:r>
              <a:rPr lang="ja-JP" altLang="en-US" dirty="0" smtClean="0"/>
              <a:t>日（火）</a:t>
            </a:r>
            <a:endParaRPr lang="en-US" altLang="ja-JP" dirty="0" smtClean="0"/>
          </a:p>
          <a:p>
            <a:r>
              <a:rPr lang="ja-JP" altLang="en-US" dirty="0" smtClean="0"/>
              <a:t>場所　名城大学</a:t>
            </a:r>
            <a:endParaRPr lang="en-US" altLang="ja-JP" dirty="0"/>
          </a:p>
          <a:p>
            <a:r>
              <a:rPr lang="ja-JP" altLang="en-US" dirty="0" smtClean="0"/>
              <a:t>対象者　学生</a:t>
            </a:r>
            <a:endParaRPr lang="en-US" altLang="ja-JP" dirty="0" smtClean="0"/>
          </a:p>
          <a:p>
            <a:endParaRPr kumimoji="1" lang="en-US" altLang="ja-JP" dirty="0" smtClean="0"/>
          </a:p>
          <a:p>
            <a:r>
              <a:rPr kumimoji="1" lang="en-US" altLang="ja-JP" dirty="0" smtClean="0"/>
              <a:t>11</a:t>
            </a:r>
            <a:r>
              <a:rPr kumimoji="1" lang="ja-JP" altLang="en-US" dirty="0" smtClean="0"/>
              <a:t>月</a:t>
            </a:r>
            <a:r>
              <a:rPr kumimoji="1" lang="en-US" altLang="ja-JP" dirty="0" smtClean="0"/>
              <a:t>28</a:t>
            </a:r>
            <a:r>
              <a:rPr kumimoji="1" lang="ja-JP" altLang="en-US" dirty="0" smtClean="0"/>
              <a:t>日（火）</a:t>
            </a:r>
            <a:endParaRPr kumimoji="1" lang="en-US" altLang="ja-JP" dirty="0" smtClean="0"/>
          </a:p>
          <a:p>
            <a:r>
              <a:rPr lang="ja-JP" altLang="en-US" dirty="0" smtClean="0"/>
              <a:t>場所　名古屋駅</a:t>
            </a:r>
            <a:endParaRPr lang="en-US" altLang="ja-JP" dirty="0" smtClean="0"/>
          </a:p>
          <a:p>
            <a:r>
              <a:rPr kumimoji="1" lang="ja-JP" altLang="en-US" dirty="0" smtClean="0"/>
              <a:t>対象者　会社員</a:t>
            </a:r>
            <a:endParaRPr kumimoji="1" lang="en-US" altLang="ja-JP" dirty="0" smtClean="0"/>
          </a:p>
        </p:txBody>
      </p:sp>
    </p:spTree>
    <p:extLst>
      <p:ext uri="{BB962C8B-B14F-4D97-AF65-F5344CB8AC3E}">
        <p14:creationId xmlns:p14="http://schemas.microsoft.com/office/powerpoint/2010/main" val="1316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a:lnSpc>
                <a:spcPct val="150000"/>
              </a:lnSpc>
            </a:pPr>
            <a:r>
              <a:rPr lang="en-US" altLang="ja-JP" b="1" dirty="0"/>
              <a:t>PM2.5</a:t>
            </a:r>
            <a:r>
              <a:rPr lang="ja-JP" altLang="ja-JP" b="1" dirty="0"/>
              <a:t>に関する</a:t>
            </a:r>
            <a:r>
              <a:rPr lang="ja-JP" altLang="ja-JP" b="1" dirty="0" smtClean="0"/>
              <a:t>アンケート</a:t>
            </a:r>
            <a:endParaRPr lang="ja-JP" altLang="ja-JP" dirty="0"/>
          </a:p>
          <a:p>
            <a:pPr lvl="0">
              <a:lnSpc>
                <a:spcPct val="150000"/>
              </a:lnSpc>
            </a:pPr>
            <a:r>
              <a:rPr lang="ja-JP" altLang="ja-JP" dirty="0"/>
              <a:t>微小粒子状物質（</a:t>
            </a:r>
            <a:r>
              <a:rPr lang="en-US" altLang="ja-JP" dirty="0"/>
              <a:t>PM2.5</a:t>
            </a:r>
            <a:r>
              <a:rPr lang="ja-JP" altLang="ja-JP" dirty="0"/>
              <a:t>）は、どのようにして発生するかわかります</a:t>
            </a:r>
            <a:r>
              <a:rPr lang="ja-JP" altLang="ja-JP" dirty="0" smtClean="0"/>
              <a:t>か</a:t>
            </a:r>
            <a:r>
              <a:rPr lang="ja-JP" altLang="en-US" dirty="0" smtClean="0"/>
              <a:t>。</a:t>
            </a:r>
            <a:endParaRPr lang="ja-JP" altLang="ja-JP" dirty="0"/>
          </a:p>
          <a:p>
            <a:pPr lvl="0">
              <a:lnSpc>
                <a:spcPct val="150000"/>
              </a:lnSpc>
            </a:pPr>
            <a:r>
              <a:rPr lang="ja-JP" altLang="ja-JP" dirty="0"/>
              <a:t>どのような健康影響がある</a:t>
            </a:r>
            <a:r>
              <a:rPr lang="ja-JP" altLang="ja-JP" dirty="0" smtClean="0"/>
              <a:t>か</a:t>
            </a:r>
            <a:r>
              <a:rPr lang="ja-JP" altLang="en-US" dirty="0" smtClean="0"/>
              <a:t>。</a:t>
            </a:r>
            <a:endParaRPr lang="ja-JP" altLang="ja-JP" dirty="0"/>
          </a:p>
          <a:p>
            <a:pPr lvl="0">
              <a:lnSpc>
                <a:spcPct val="150000"/>
              </a:lnSpc>
            </a:pPr>
            <a:r>
              <a:rPr lang="ja-JP" altLang="ja-JP" dirty="0"/>
              <a:t>どの程度の濃度になると健康影響が生じる</a:t>
            </a:r>
            <a:r>
              <a:rPr lang="ja-JP" altLang="ja-JP" dirty="0" smtClean="0"/>
              <a:t>か</a:t>
            </a:r>
            <a:r>
              <a:rPr lang="ja-JP" altLang="en-US" dirty="0" smtClean="0"/>
              <a:t>。</a:t>
            </a:r>
            <a:endParaRPr lang="en-US" altLang="ja-JP" dirty="0" smtClean="0"/>
          </a:p>
          <a:p>
            <a:pPr>
              <a:lnSpc>
                <a:spcPct val="150000"/>
              </a:lnSpc>
            </a:pPr>
            <a:r>
              <a:rPr lang="ja-JP" altLang="ja-JP" dirty="0"/>
              <a:t>中国の大気汚染による日本への影響は、どの程度</a:t>
            </a:r>
            <a:r>
              <a:rPr lang="ja-JP" altLang="ja-JP" dirty="0" smtClean="0"/>
              <a:t>か</a:t>
            </a:r>
            <a:endParaRPr lang="ja-JP" altLang="ja-JP" dirty="0"/>
          </a:p>
        </p:txBody>
      </p:sp>
      <p:sp>
        <p:nvSpPr>
          <p:cNvPr id="4" name="タイトル 1"/>
          <p:cNvSpPr>
            <a:spLocks noGrp="1"/>
          </p:cNvSpPr>
          <p:nvPr>
            <p:ph type="title"/>
          </p:nvPr>
        </p:nvSpPr>
        <p:spPr/>
        <p:txBody>
          <a:bodyPr anchor="b">
            <a:normAutofit/>
          </a:bodyPr>
          <a:lstStyle/>
          <a:p>
            <a:pPr lvl="1" algn="l" rtl="0">
              <a:lnSpc>
                <a:spcPct val="90000"/>
              </a:lnSpc>
              <a:spcBef>
                <a:spcPct val="0"/>
              </a:spcBef>
            </a:pPr>
            <a:r>
              <a:rPr lang="en-US" altLang="ja-JP" sz="2800" b="1" dirty="0" smtClean="0">
                <a:solidFill>
                  <a:schemeClr val="tx1"/>
                </a:solidFill>
                <a:latin typeface="AR Pゴシック体M" panose="020B0600000000000000" pitchFamily="50" charset="-128"/>
                <a:ea typeface="AR Pゴシック体M" panose="020B0600000000000000" pitchFamily="50" charset="-128"/>
              </a:rPr>
              <a:t>4−1</a:t>
            </a:r>
            <a:r>
              <a:rPr lang="ja-JP" altLang="en-US" sz="2800" b="1" dirty="0" smtClean="0">
                <a:solidFill>
                  <a:schemeClr val="tx1"/>
                </a:solidFill>
                <a:latin typeface="AR Pゴシック体M" panose="020B0600000000000000" pitchFamily="50" charset="-128"/>
                <a:ea typeface="AR Pゴシック体M" panose="020B0600000000000000" pitchFamily="50" charset="-128"/>
              </a:rPr>
              <a:t>　</a:t>
            </a:r>
            <a:r>
              <a:rPr lang="en-US" altLang="ja-JP" sz="2800" b="1" dirty="0" smtClean="0">
                <a:solidFill>
                  <a:schemeClr val="tx1"/>
                </a:solidFill>
                <a:latin typeface="AR Pゴシック体M" panose="020B0600000000000000" pitchFamily="50" charset="-128"/>
                <a:ea typeface="AR Pゴシック体M" panose="020B0600000000000000" pitchFamily="50" charset="-128"/>
              </a:rPr>
              <a:t>PM2.5</a:t>
            </a:r>
            <a:r>
              <a:rPr lang="ja-JP" altLang="en-US" sz="2800" b="1" dirty="0" smtClean="0">
                <a:solidFill>
                  <a:schemeClr val="tx1"/>
                </a:solidFill>
                <a:latin typeface="AR Pゴシック体M" panose="020B0600000000000000" pitchFamily="50" charset="-128"/>
                <a:ea typeface="AR Pゴシック体M" panose="020B0600000000000000" pitchFamily="50" charset="-128"/>
              </a:rPr>
              <a:t>に関する市民意識調査（アンケート）</a:t>
            </a:r>
            <a:r>
              <a:rPr lang="en-US" altLang="ja-JP" sz="2800" b="1" dirty="0" smtClean="0">
                <a:solidFill>
                  <a:schemeClr val="tx1"/>
                </a:solidFill>
                <a:latin typeface="AR Pゴシック体M" panose="020B0600000000000000" pitchFamily="50" charset="-128"/>
                <a:ea typeface="AR Pゴシック体M" panose="020B0600000000000000" pitchFamily="50" charset="-128"/>
              </a:rPr>
              <a:t/>
            </a:r>
            <a:br>
              <a:rPr lang="en-US" altLang="ja-JP" sz="2800" b="1" dirty="0" smtClean="0">
                <a:solidFill>
                  <a:schemeClr val="tx1"/>
                </a:solidFill>
                <a:latin typeface="AR Pゴシック体M" panose="020B0600000000000000" pitchFamily="50" charset="-128"/>
                <a:ea typeface="AR Pゴシック体M" panose="020B0600000000000000" pitchFamily="50" charset="-128"/>
              </a:rPr>
            </a:br>
            <a:endParaRPr kumimoji="1" lang="ja-JP" altLang="en-US" sz="2800" dirty="0">
              <a:solidFill>
                <a:schemeClr val="tx1"/>
              </a:solidFill>
            </a:endParaRPr>
          </a:p>
        </p:txBody>
      </p:sp>
    </p:spTree>
    <p:extLst>
      <p:ext uri="{BB962C8B-B14F-4D97-AF65-F5344CB8AC3E}">
        <p14:creationId xmlns:p14="http://schemas.microsoft.com/office/powerpoint/2010/main" val="6256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en-US" altLang="ja-JP" b="1">
                <a:latin typeface="AR Pゴシック体M" panose="020B0600000000000000" pitchFamily="50" charset="-128"/>
                <a:ea typeface="AR Pゴシック体M" panose="020B0600000000000000" pitchFamily="50" charset="-128"/>
              </a:rPr>
              <a:t>4</a:t>
            </a:r>
            <a:r>
              <a:rPr lang="en-US" altLang="ja-JP" b="1" smtClean="0">
                <a:latin typeface="AR Pゴシック体M" panose="020B0600000000000000" pitchFamily="50" charset="-128"/>
                <a:ea typeface="AR Pゴシック体M" panose="020B0600000000000000" pitchFamily="50" charset="-128"/>
              </a:rPr>
              <a:t>−2</a:t>
            </a:r>
            <a:r>
              <a:rPr lang="ja-JP" altLang="en-US" b="1" dirty="0">
                <a:latin typeface="AR Pゴシック体M" panose="020B0600000000000000" pitchFamily="50" charset="-128"/>
                <a:ea typeface="AR Pゴシック体M" panose="020B0600000000000000" pitchFamily="50" charset="-128"/>
              </a:rPr>
              <a:t>　</a:t>
            </a:r>
            <a:r>
              <a:rPr lang="en-US" altLang="ja-JP" b="1" dirty="0">
                <a:latin typeface="AR Pゴシック体M" panose="020B0600000000000000" pitchFamily="50" charset="-128"/>
                <a:ea typeface="AR Pゴシック体M" panose="020B0600000000000000" pitchFamily="50" charset="-128"/>
              </a:rPr>
              <a:t>PM2.5</a:t>
            </a:r>
            <a:r>
              <a:rPr lang="ja-JP" altLang="en-US" b="1" dirty="0">
                <a:latin typeface="AR Pゴシック体M" panose="020B0600000000000000" pitchFamily="50" charset="-128"/>
                <a:ea typeface="AR Pゴシック体M" panose="020B0600000000000000" pitchFamily="50" charset="-128"/>
              </a:rPr>
              <a:t>に関する市民意識調査（アンケート）</a:t>
            </a:r>
            <a:endParaRPr kumimoji="1" lang="ja-JP" altLang="en-US" dirty="0"/>
          </a:p>
        </p:txBody>
      </p:sp>
      <p:sp>
        <p:nvSpPr>
          <p:cNvPr id="3" name="コンテンツ プレースホルダー 2"/>
          <p:cNvSpPr>
            <a:spLocks noGrp="1"/>
          </p:cNvSpPr>
          <p:nvPr>
            <p:ph idx="1"/>
          </p:nvPr>
        </p:nvSpPr>
        <p:spPr/>
        <p:txBody>
          <a:bodyPr>
            <a:normAutofit/>
          </a:bodyPr>
          <a:lstStyle/>
          <a:p>
            <a:pPr lvl="0">
              <a:lnSpc>
                <a:spcPct val="150000"/>
              </a:lnSpc>
            </a:pPr>
            <a:r>
              <a:rPr lang="ja-JP" altLang="ja-JP" sz="2400" dirty="0" smtClean="0"/>
              <a:t>季節</a:t>
            </a:r>
            <a:r>
              <a:rPr lang="ja-JP" altLang="ja-JP" sz="2400" dirty="0"/>
              <a:t>によって</a:t>
            </a:r>
            <a:r>
              <a:rPr lang="en-US" altLang="ja-JP" sz="2400" dirty="0"/>
              <a:t>PM2.5 </a:t>
            </a:r>
            <a:r>
              <a:rPr lang="ja-JP" altLang="ja-JP" sz="2400" dirty="0"/>
              <a:t>濃度は変動すると思いますか</a:t>
            </a:r>
            <a:r>
              <a:rPr lang="ja-JP" altLang="ja-JP" sz="2400" dirty="0" smtClean="0"/>
              <a:t>。</a:t>
            </a:r>
            <a:endParaRPr lang="ja-JP" altLang="ja-JP" sz="2400" dirty="0"/>
          </a:p>
          <a:p>
            <a:pPr lvl="0">
              <a:lnSpc>
                <a:spcPct val="150000"/>
              </a:lnSpc>
            </a:pPr>
            <a:r>
              <a:rPr lang="ja-JP" altLang="ja-JP" sz="2400" dirty="0"/>
              <a:t>マスクの着用は有効</a:t>
            </a:r>
            <a:r>
              <a:rPr lang="ja-JP" altLang="ja-JP" sz="2400" dirty="0" smtClean="0"/>
              <a:t>か</a:t>
            </a:r>
            <a:r>
              <a:rPr lang="en-US" altLang="ja-JP" sz="2400" dirty="0"/>
              <a:t> </a:t>
            </a:r>
            <a:endParaRPr lang="ja-JP" altLang="ja-JP" sz="2400" dirty="0"/>
          </a:p>
          <a:p>
            <a:pPr lvl="0">
              <a:lnSpc>
                <a:spcPct val="150000"/>
              </a:lnSpc>
            </a:pPr>
            <a:r>
              <a:rPr lang="ja-JP" altLang="ja-JP" sz="2400" dirty="0"/>
              <a:t>農産物の安全性に影響はないか</a:t>
            </a:r>
            <a:r>
              <a:rPr lang="ja-JP" altLang="ja-JP" sz="2400" dirty="0" smtClean="0"/>
              <a:t>。</a:t>
            </a:r>
            <a:endParaRPr lang="ja-JP" altLang="ja-JP" sz="2400" dirty="0"/>
          </a:p>
          <a:p>
            <a:pPr lvl="0">
              <a:lnSpc>
                <a:spcPct val="150000"/>
              </a:lnSpc>
            </a:pPr>
            <a:r>
              <a:rPr lang="ja-JP" altLang="ja-JP" sz="2400" dirty="0"/>
              <a:t>現在の濃度に関する情報は、どうすれば入手できるか。</a:t>
            </a:r>
          </a:p>
          <a:p>
            <a:pPr>
              <a:lnSpc>
                <a:spcPct val="150000"/>
              </a:lnSpc>
            </a:pPr>
            <a:endParaRPr kumimoji="1" lang="ja-JP" altLang="en-US" sz="2400" dirty="0"/>
          </a:p>
        </p:txBody>
      </p:sp>
    </p:spTree>
    <p:extLst>
      <p:ext uri="{BB962C8B-B14F-4D97-AF65-F5344CB8AC3E}">
        <p14:creationId xmlns:p14="http://schemas.microsoft.com/office/powerpoint/2010/main" val="13691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800" dirty="0" smtClean="0"/>
              <a:t>目次</a:t>
            </a:r>
            <a:endParaRPr kumimoji="1" lang="ja-JP" altLang="en-US" sz="4800"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sz="1600" dirty="0">
                <a:latin typeface="AR Pゴシック体M" panose="020B0600000000000000" pitchFamily="50" charset="-128"/>
                <a:ea typeface="AR Pゴシック体M" panose="020B0600000000000000" pitchFamily="50" charset="-128"/>
              </a:rPr>
              <a:t>　</a:t>
            </a:r>
            <a:r>
              <a:rPr lang="ja-JP" altLang="en-US" sz="1600" dirty="0" smtClean="0">
                <a:latin typeface="AR Pゴシック体M" panose="020B0600000000000000" pitchFamily="50" charset="-128"/>
                <a:ea typeface="AR Pゴシック体M" panose="020B0600000000000000" pitchFamily="50" charset="-128"/>
              </a:rPr>
              <a:t>　</a:t>
            </a:r>
            <a:r>
              <a:rPr lang="ja-JP" altLang="en-US" sz="2600" b="1" dirty="0" smtClean="0">
                <a:solidFill>
                  <a:srgbClr val="FF0000"/>
                </a:solidFill>
                <a:latin typeface="AR Pゴシック体M" panose="020B0600000000000000" pitchFamily="50" charset="-128"/>
                <a:ea typeface="AR Pゴシック体M" panose="020B0600000000000000" pitchFamily="50" charset="-128"/>
              </a:rPr>
              <a:t>・本研究</a:t>
            </a:r>
            <a:r>
              <a:rPr lang="ja-JP" altLang="en-US" sz="2600" b="1" dirty="0">
                <a:solidFill>
                  <a:srgbClr val="FF0000"/>
                </a:solidFill>
                <a:latin typeface="AR Pゴシック体M" panose="020B0600000000000000" pitchFamily="50" charset="-128"/>
                <a:ea typeface="AR Pゴシック体M" panose="020B0600000000000000" pitchFamily="50" charset="-128"/>
              </a:rPr>
              <a:t>の</a:t>
            </a:r>
            <a:r>
              <a:rPr lang="ja-JP" altLang="en-US" sz="2600" b="1" dirty="0" smtClean="0">
                <a:solidFill>
                  <a:srgbClr val="FF0000"/>
                </a:solidFill>
                <a:latin typeface="AR Pゴシック体M" panose="020B0600000000000000" pitchFamily="50" charset="-128"/>
                <a:ea typeface="AR Pゴシック体M" panose="020B0600000000000000" pitchFamily="50" charset="-128"/>
              </a:rPr>
              <a:t>目的</a:t>
            </a:r>
            <a:endParaRPr lang="en-US" altLang="ja-JP" sz="2600" b="1" dirty="0" smtClean="0">
              <a:solidFill>
                <a:srgbClr val="FF0000"/>
              </a:solidFill>
              <a:latin typeface="AR Pゴシック体M" panose="020B0600000000000000" pitchFamily="50" charset="-128"/>
              <a:ea typeface="AR Pゴシック体M" panose="020B0600000000000000" pitchFamily="50" charset="-128"/>
            </a:endParaRPr>
          </a:p>
          <a:p>
            <a:pPr marL="0" indent="0">
              <a:buNone/>
            </a:pPr>
            <a:r>
              <a:rPr lang="ja-JP" altLang="en-US" sz="2400" b="1" dirty="0">
                <a:solidFill>
                  <a:srgbClr val="FF0000"/>
                </a:solidFill>
                <a:latin typeface="AR Pゴシック体M" panose="020B0600000000000000" pitchFamily="50" charset="-128"/>
                <a:ea typeface="AR Pゴシック体M" panose="020B0600000000000000" pitchFamily="50" charset="-128"/>
              </a:rPr>
              <a:t>　</a:t>
            </a:r>
            <a:r>
              <a:rPr lang="ja-JP" altLang="en-US" sz="2400" b="1" dirty="0" smtClean="0">
                <a:solidFill>
                  <a:srgbClr val="FF0000"/>
                </a:solidFill>
                <a:latin typeface="AR Pゴシック体M" panose="020B0600000000000000" pitchFamily="50" charset="-128"/>
                <a:ea typeface="AR Pゴシック体M" panose="020B0600000000000000" pitchFamily="50" charset="-128"/>
              </a:rPr>
              <a:t>　</a:t>
            </a:r>
            <a:r>
              <a:rPr lang="ja-JP" altLang="en-US" sz="2400" dirty="0" smtClean="0">
                <a:solidFill>
                  <a:srgbClr val="0070C0"/>
                </a:solidFill>
                <a:latin typeface="AR Pゴシック体M" panose="020B0600000000000000" pitchFamily="50" charset="-128"/>
                <a:ea typeface="AR Pゴシック体M" panose="020B0600000000000000" pitchFamily="50" charset="-128"/>
              </a:rPr>
              <a:t>→</a:t>
            </a:r>
            <a:r>
              <a:rPr lang="en-US" altLang="ja-JP" sz="2400" dirty="0" smtClean="0">
                <a:solidFill>
                  <a:srgbClr val="0070C0"/>
                </a:solidFill>
                <a:latin typeface="AR Pゴシック体M" panose="020B0600000000000000" pitchFamily="50" charset="-128"/>
                <a:ea typeface="AR Pゴシック体M" panose="020B0600000000000000" pitchFamily="50" charset="-128"/>
              </a:rPr>
              <a:t>PM2.5</a:t>
            </a:r>
            <a:r>
              <a:rPr lang="ja-JP" altLang="en-US" sz="2400" dirty="0" smtClean="0">
                <a:solidFill>
                  <a:srgbClr val="0070C0"/>
                </a:solidFill>
                <a:latin typeface="AR Pゴシック体M" panose="020B0600000000000000" pitchFamily="50" charset="-128"/>
                <a:ea typeface="AR Pゴシック体M" panose="020B0600000000000000" pitchFamily="50" charset="-128"/>
              </a:rPr>
              <a:t>とは何か、何故発生するのか、人体に及ぼす影響</a:t>
            </a:r>
            <a:endParaRPr lang="en-US" altLang="ja-JP" sz="2400" dirty="0" smtClean="0">
              <a:solidFill>
                <a:srgbClr val="0070C0"/>
              </a:solidFill>
              <a:latin typeface="AR Pゴシック体M" panose="020B0600000000000000" pitchFamily="50" charset="-128"/>
              <a:ea typeface="AR Pゴシック体M" panose="020B0600000000000000" pitchFamily="50" charset="-128"/>
            </a:endParaRPr>
          </a:p>
          <a:p>
            <a:pPr marL="457200" lvl="1" indent="0">
              <a:buNone/>
            </a:pPr>
            <a:r>
              <a:rPr lang="ja-JP" altLang="en-US" dirty="0" smtClean="0">
                <a:solidFill>
                  <a:srgbClr val="0070C0"/>
                </a:solidFill>
                <a:latin typeface="AR Pゴシック体M" panose="020B0600000000000000" pitchFamily="50" charset="-128"/>
                <a:ea typeface="AR Pゴシック体M" panose="020B0600000000000000" pitchFamily="50" charset="-128"/>
              </a:rPr>
              <a:t>　他国に与える影響、中国政府の対応策を研究する。</a:t>
            </a:r>
            <a:endParaRPr lang="en-US" altLang="ja-JP" dirty="0" smtClean="0">
              <a:solidFill>
                <a:srgbClr val="0070C0"/>
              </a:solidFill>
              <a:latin typeface="AR Pゴシック体M" panose="020B0600000000000000" pitchFamily="50" charset="-128"/>
              <a:ea typeface="AR Pゴシック体M" panose="020B0600000000000000" pitchFamily="50" charset="-128"/>
            </a:endParaRPr>
          </a:p>
          <a:p>
            <a:pPr marL="457200" lvl="1" indent="0">
              <a:lnSpc>
                <a:spcPct val="150000"/>
              </a:lnSpc>
              <a:buNone/>
            </a:pPr>
            <a:r>
              <a:rPr lang="ja-JP" altLang="en-US" b="1" dirty="0" smtClean="0">
                <a:solidFill>
                  <a:srgbClr val="FF0000"/>
                </a:solidFill>
                <a:latin typeface="AR Pゴシック体M" panose="020B0600000000000000" pitchFamily="50" charset="-128"/>
                <a:ea typeface="AR Pゴシック体M" panose="020B0600000000000000" pitchFamily="50" charset="-128"/>
              </a:rPr>
              <a:t>・</a:t>
            </a:r>
            <a:r>
              <a:rPr lang="ja-JP" altLang="en-US" b="1" dirty="0">
                <a:solidFill>
                  <a:srgbClr val="FF0000"/>
                </a:solidFill>
                <a:latin typeface="AR Pゴシック体M" panose="020B0600000000000000" pitchFamily="50" charset="-128"/>
                <a:ea typeface="AR Pゴシック体M" panose="020B0600000000000000" pitchFamily="50" charset="-128"/>
              </a:rPr>
              <a:t>第</a:t>
            </a:r>
            <a:r>
              <a:rPr lang="en-US" altLang="ja-JP" b="1" dirty="0">
                <a:solidFill>
                  <a:srgbClr val="FF0000"/>
                </a:solidFill>
                <a:latin typeface="AR Pゴシック体M" panose="020B0600000000000000" pitchFamily="50" charset="-128"/>
                <a:ea typeface="AR Pゴシック体M" panose="020B0600000000000000" pitchFamily="50" charset="-128"/>
              </a:rPr>
              <a:t>1</a:t>
            </a:r>
            <a:r>
              <a:rPr lang="ja-JP" altLang="en-US" b="1" dirty="0">
                <a:solidFill>
                  <a:srgbClr val="FF0000"/>
                </a:solidFill>
                <a:latin typeface="AR Pゴシック体M" panose="020B0600000000000000" pitchFamily="50" charset="-128"/>
                <a:ea typeface="AR Pゴシック体M" panose="020B0600000000000000" pitchFamily="50" charset="-128"/>
              </a:rPr>
              <a:t>章　</a:t>
            </a:r>
            <a:r>
              <a:rPr lang="en-US" altLang="ja-JP" b="1" dirty="0">
                <a:solidFill>
                  <a:srgbClr val="FF0000"/>
                </a:solidFill>
                <a:latin typeface="AR Pゴシック体M" panose="020B0600000000000000" pitchFamily="50" charset="-128"/>
                <a:ea typeface="AR Pゴシック体M" panose="020B0600000000000000" pitchFamily="50" charset="-128"/>
              </a:rPr>
              <a:t>PM2.5</a:t>
            </a:r>
            <a:r>
              <a:rPr lang="ja-JP" altLang="en-US" b="1" dirty="0">
                <a:solidFill>
                  <a:srgbClr val="FF0000"/>
                </a:solidFill>
                <a:latin typeface="AR Pゴシック体M" panose="020B0600000000000000" pitchFamily="50" charset="-128"/>
                <a:ea typeface="AR Pゴシック体M" panose="020B0600000000000000" pitchFamily="50" charset="-128"/>
              </a:rPr>
              <a:t>問題の発生原因と</a:t>
            </a:r>
            <a:r>
              <a:rPr lang="en-US" altLang="ja-JP" b="1" dirty="0">
                <a:solidFill>
                  <a:srgbClr val="FF0000"/>
                </a:solidFill>
                <a:latin typeface="AR Pゴシック体M" panose="020B0600000000000000" pitchFamily="50" charset="-128"/>
                <a:ea typeface="AR Pゴシック体M" panose="020B0600000000000000" pitchFamily="50" charset="-128"/>
              </a:rPr>
              <a:t>PM2.5</a:t>
            </a:r>
            <a:r>
              <a:rPr lang="ja-JP" altLang="en-US" b="1" dirty="0">
                <a:solidFill>
                  <a:srgbClr val="FF0000"/>
                </a:solidFill>
                <a:latin typeface="AR Pゴシック体M" panose="020B0600000000000000" pitchFamily="50" charset="-128"/>
                <a:ea typeface="AR Pゴシック体M" panose="020B0600000000000000" pitchFamily="50" charset="-128"/>
              </a:rPr>
              <a:t>の健康被害</a:t>
            </a:r>
            <a:endParaRPr lang="en-US" altLang="ja-JP" b="1" dirty="0">
              <a:solidFill>
                <a:srgbClr val="FF0000"/>
              </a:solidFill>
              <a:latin typeface="AR Pゴシック体M" panose="020B0600000000000000" pitchFamily="50" charset="-128"/>
              <a:ea typeface="AR Pゴシック体M" panose="020B0600000000000000" pitchFamily="50" charset="-128"/>
            </a:endParaRPr>
          </a:p>
          <a:p>
            <a:pPr marL="457200" lvl="1" indent="0">
              <a:lnSpc>
                <a:spcPct val="150000"/>
              </a:lnSpc>
              <a:buNone/>
            </a:pPr>
            <a:r>
              <a:rPr lang="ja-JP" altLang="en-US" b="1" dirty="0">
                <a:solidFill>
                  <a:srgbClr val="FF0000"/>
                </a:solidFill>
                <a:latin typeface="AR Pゴシック体M" panose="020B0600000000000000" pitchFamily="50" charset="-128"/>
                <a:ea typeface="AR Pゴシック体M" panose="020B0600000000000000" pitchFamily="50" charset="-128"/>
              </a:rPr>
              <a:t>・第</a:t>
            </a:r>
            <a:r>
              <a:rPr lang="en-US" altLang="ja-JP" b="1" dirty="0">
                <a:solidFill>
                  <a:srgbClr val="FF0000"/>
                </a:solidFill>
                <a:latin typeface="AR Pゴシック体M" panose="020B0600000000000000" pitchFamily="50" charset="-128"/>
                <a:ea typeface="AR Pゴシック体M" panose="020B0600000000000000" pitchFamily="50" charset="-128"/>
              </a:rPr>
              <a:t>2</a:t>
            </a:r>
            <a:r>
              <a:rPr lang="ja-JP" altLang="en-US" b="1" dirty="0">
                <a:solidFill>
                  <a:srgbClr val="FF0000"/>
                </a:solidFill>
                <a:latin typeface="AR Pゴシック体M" panose="020B0600000000000000" pitchFamily="50" charset="-128"/>
                <a:ea typeface="AR Pゴシック体M" panose="020B0600000000000000" pitchFamily="50" charset="-128"/>
              </a:rPr>
              <a:t>章　日本での</a:t>
            </a:r>
            <a:r>
              <a:rPr lang="en-US" altLang="ja-JP" b="1" dirty="0">
                <a:solidFill>
                  <a:srgbClr val="FF0000"/>
                </a:solidFill>
                <a:latin typeface="AR Pゴシック体M" panose="020B0600000000000000" pitchFamily="50" charset="-128"/>
                <a:ea typeface="AR Pゴシック体M" panose="020B0600000000000000" pitchFamily="50" charset="-128"/>
              </a:rPr>
              <a:t>PM2.5</a:t>
            </a:r>
            <a:r>
              <a:rPr lang="ja-JP" altLang="en-US" b="1" dirty="0">
                <a:solidFill>
                  <a:srgbClr val="FF0000"/>
                </a:solidFill>
                <a:latin typeface="AR Pゴシック体M" panose="020B0600000000000000" pitchFamily="50" charset="-128"/>
                <a:ea typeface="AR Pゴシック体M" panose="020B0600000000000000" pitchFamily="50" charset="-128"/>
              </a:rPr>
              <a:t>発生状況と対策</a:t>
            </a:r>
            <a:endParaRPr lang="en-US" altLang="ja-JP" b="1" dirty="0">
              <a:solidFill>
                <a:srgbClr val="FF0000"/>
              </a:solidFill>
              <a:latin typeface="AR Pゴシック体M" panose="020B0600000000000000" pitchFamily="50" charset="-128"/>
              <a:ea typeface="AR Pゴシック体M" panose="020B0600000000000000" pitchFamily="50" charset="-128"/>
            </a:endParaRPr>
          </a:p>
          <a:p>
            <a:pPr marL="457200" lvl="1" indent="0">
              <a:lnSpc>
                <a:spcPct val="150000"/>
              </a:lnSpc>
              <a:buNone/>
            </a:pPr>
            <a:r>
              <a:rPr lang="ja-JP" altLang="en-US" b="1" dirty="0">
                <a:solidFill>
                  <a:srgbClr val="FF0000"/>
                </a:solidFill>
                <a:latin typeface="AR Pゴシック体M" panose="020B0600000000000000" pitchFamily="50" charset="-128"/>
                <a:ea typeface="AR Pゴシック体M" panose="020B0600000000000000" pitchFamily="50" charset="-128"/>
              </a:rPr>
              <a:t>・第</a:t>
            </a:r>
            <a:r>
              <a:rPr lang="en-US" altLang="ja-JP" b="1" dirty="0">
                <a:solidFill>
                  <a:srgbClr val="FF0000"/>
                </a:solidFill>
                <a:latin typeface="AR Pゴシック体M" panose="020B0600000000000000" pitchFamily="50" charset="-128"/>
                <a:ea typeface="AR Pゴシック体M" panose="020B0600000000000000" pitchFamily="50" charset="-128"/>
              </a:rPr>
              <a:t>3</a:t>
            </a:r>
            <a:r>
              <a:rPr lang="ja-JP" altLang="en-US" b="1" dirty="0">
                <a:solidFill>
                  <a:srgbClr val="FF0000"/>
                </a:solidFill>
                <a:latin typeface="AR Pゴシック体M" panose="020B0600000000000000" pitchFamily="50" charset="-128"/>
                <a:ea typeface="AR Pゴシック体M" panose="020B0600000000000000" pitchFamily="50" charset="-128"/>
              </a:rPr>
              <a:t>章　中国の</a:t>
            </a:r>
            <a:r>
              <a:rPr lang="en-US" altLang="ja-JP" b="1" dirty="0">
                <a:solidFill>
                  <a:srgbClr val="FF0000"/>
                </a:solidFill>
                <a:latin typeface="AR Pゴシック体M" panose="020B0600000000000000" pitchFamily="50" charset="-128"/>
                <a:ea typeface="AR Pゴシック体M" panose="020B0600000000000000" pitchFamily="50" charset="-128"/>
              </a:rPr>
              <a:t>PM2.5</a:t>
            </a:r>
            <a:r>
              <a:rPr lang="ja-JP" altLang="en-US" b="1" dirty="0">
                <a:solidFill>
                  <a:srgbClr val="FF0000"/>
                </a:solidFill>
                <a:latin typeface="AR Pゴシック体M" panose="020B0600000000000000" pitchFamily="50" charset="-128"/>
                <a:ea typeface="AR Pゴシック体M" panose="020B0600000000000000" pitchFamily="50" charset="-128"/>
              </a:rPr>
              <a:t>問題と日本への</a:t>
            </a:r>
            <a:r>
              <a:rPr lang="ja-JP" altLang="en-US" b="1" dirty="0" smtClean="0">
                <a:solidFill>
                  <a:srgbClr val="FF0000"/>
                </a:solidFill>
                <a:latin typeface="AR Pゴシック体M" panose="020B0600000000000000" pitchFamily="50" charset="-128"/>
                <a:ea typeface="AR Pゴシック体M" panose="020B0600000000000000" pitchFamily="50" charset="-128"/>
              </a:rPr>
              <a:t>影響</a:t>
            </a:r>
            <a:endParaRPr lang="en-US" altLang="ja-JP" b="1" dirty="0">
              <a:solidFill>
                <a:srgbClr val="FF0000"/>
              </a:solidFill>
              <a:latin typeface="AR Pゴシック体M" panose="020B0600000000000000" pitchFamily="50" charset="-128"/>
              <a:ea typeface="AR Pゴシック体M" panose="020B0600000000000000" pitchFamily="50" charset="-128"/>
            </a:endParaRPr>
          </a:p>
          <a:p>
            <a:pPr marL="457200" lvl="1" indent="0">
              <a:lnSpc>
                <a:spcPct val="150000"/>
              </a:lnSpc>
              <a:buNone/>
            </a:pPr>
            <a:r>
              <a:rPr lang="ja-JP" altLang="en-US" b="1" dirty="0">
                <a:solidFill>
                  <a:srgbClr val="FF0000"/>
                </a:solidFill>
                <a:latin typeface="AR Pゴシック体M" panose="020B0600000000000000" pitchFamily="50" charset="-128"/>
                <a:ea typeface="AR Pゴシック体M" panose="020B0600000000000000" pitchFamily="50" charset="-128"/>
              </a:rPr>
              <a:t>・</a:t>
            </a:r>
            <a:r>
              <a:rPr lang="ja-JP" altLang="en-US" b="1" dirty="0" smtClean="0">
                <a:solidFill>
                  <a:srgbClr val="FF0000"/>
                </a:solidFill>
                <a:latin typeface="AR Pゴシック体M" panose="020B0600000000000000" pitchFamily="50" charset="-128"/>
                <a:ea typeface="AR Pゴシック体M" panose="020B0600000000000000" pitchFamily="50" charset="-128"/>
              </a:rPr>
              <a:t>第</a:t>
            </a:r>
            <a:r>
              <a:rPr lang="en-US" altLang="ja-JP" b="1" dirty="0" smtClean="0">
                <a:solidFill>
                  <a:srgbClr val="FF0000"/>
                </a:solidFill>
                <a:latin typeface="AR Pゴシック体M" panose="020B0600000000000000" pitchFamily="50" charset="-128"/>
                <a:ea typeface="AR Pゴシック体M" panose="020B0600000000000000" pitchFamily="50" charset="-128"/>
              </a:rPr>
              <a:t>4</a:t>
            </a:r>
            <a:r>
              <a:rPr lang="ja-JP" altLang="en-US" b="1" dirty="0" smtClean="0">
                <a:solidFill>
                  <a:srgbClr val="FF0000"/>
                </a:solidFill>
                <a:latin typeface="AR Pゴシック体M" panose="020B0600000000000000" pitchFamily="50" charset="-128"/>
                <a:ea typeface="AR Pゴシック体M" panose="020B0600000000000000" pitchFamily="50" charset="-128"/>
              </a:rPr>
              <a:t>章</a:t>
            </a:r>
            <a:r>
              <a:rPr lang="ja-JP" altLang="en-US" b="1" dirty="0">
                <a:solidFill>
                  <a:srgbClr val="FF0000"/>
                </a:solidFill>
                <a:latin typeface="AR Pゴシック体M" panose="020B0600000000000000" pitchFamily="50" charset="-128"/>
                <a:ea typeface="AR Pゴシック体M" panose="020B0600000000000000" pitchFamily="50" charset="-128"/>
              </a:rPr>
              <a:t>　</a:t>
            </a:r>
            <a:r>
              <a:rPr lang="en-US" altLang="ja-JP" b="1" dirty="0">
                <a:solidFill>
                  <a:srgbClr val="FF0000"/>
                </a:solidFill>
                <a:latin typeface="AR Pゴシック体M" panose="020B0600000000000000" pitchFamily="50" charset="-128"/>
                <a:ea typeface="AR Pゴシック体M" panose="020B0600000000000000" pitchFamily="50" charset="-128"/>
              </a:rPr>
              <a:t>PM2.5</a:t>
            </a:r>
            <a:r>
              <a:rPr lang="ja-JP" altLang="en-US" b="1" dirty="0">
                <a:solidFill>
                  <a:srgbClr val="FF0000"/>
                </a:solidFill>
                <a:latin typeface="AR Pゴシック体M" panose="020B0600000000000000" pitchFamily="50" charset="-128"/>
                <a:ea typeface="AR Pゴシック体M" panose="020B0600000000000000" pitchFamily="50" charset="-128"/>
              </a:rPr>
              <a:t>に関する市民意識</a:t>
            </a:r>
            <a:r>
              <a:rPr lang="ja-JP" altLang="en-US" b="1" dirty="0" smtClean="0">
                <a:solidFill>
                  <a:srgbClr val="FF0000"/>
                </a:solidFill>
                <a:latin typeface="AR Pゴシック体M" panose="020B0600000000000000" pitchFamily="50" charset="-128"/>
                <a:ea typeface="AR Pゴシック体M" panose="020B0600000000000000" pitchFamily="50" charset="-128"/>
              </a:rPr>
              <a:t>調査（アンケート）</a:t>
            </a:r>
            <a:endParaRPr lang="en-US" altLang="ja-JP" b="1" dirty="0">
              <a:solidFill>
                <a:srgbClr val="FF0000"/>
              </a:solidFill>
              <a:latin typeface="AR Pゴシック体M" panose="020B0600000000000000" pitchFamily="50" charset="-128"/>
              <a:ea typeface="AR Pゴシック体M" panose="020B0600000000000000" pitchFamily="50" charset="-128"/>
            </a:endParaRPr>
          </a:p>
          <a:p>
            <a:pPr marL="457200" lvl="1" indent="0">
              <a:lnSpc>
                <a:spcPct val="150000"/>
              </a:lnSpc>
              <a:buNone/>
            </a:pPr>
            <a:r>
              <a:rPr lang="ja-JP" altLang="en-US" b="1" dirty="0">
                <a:solidFill>
                  <a:srgbClr val="FF0000"/>
                </a:solidFill>
                <a:latin typeface="AR Pゴシック体M" panose="020B0600000000000000" pitchFamily="50" charset="-128"/>
                <a:ea typeface="AR Pゴシック体M" panose="020B0600000000000000" pitchFamily="50" charset="-128"/>
              </a:rPr>
              <a:t>　要約と今後の課題</a:t>
            </a:r>
            <a:endParaRPr lang="en-US" altLang="ja-JP" b="1" dirty="0">
              <a:solidFill>
                <a:srgbClr val="FF0000"/>
              </a:solidFill>
              <a:latin typeface="AR Pゴシック体M" panose="020B0600000000000000" pitchFamily="50" charset="-128"/>
              <a:ea typeface="AR Pゴシック体M" panose="020B0600000000000000" pitchFamily="50" charset="-128"/>
            </a:endParaRPr>
          </a:p>
          <a:p>
            <a:pPr marL="457200" lvl="1" indent="0">
              <a:buNone/>
            </a:pPr>
            <a:endParaRPr lang="en-US" altLang="ja-JP" sz="1400" dirty="0" smtClean="0">
              <a:solidFill>
                <a:srgbClr val="0070C0"/>
              </a:solidFill>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15798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linds(horizont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linds(horizont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ja-JP" altLang="en-US" b="1" dirty="0"/>
              <a:t>今後の課題</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8932436"/>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9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20244743"/>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9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25116692"/>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7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800" dirty="0" smtClean="0">
                <a:latin typeface="AR Pゴシック体M" panose="020B0600000000000000" pitchFamily="50" charset="-128"/>
                <a:ea typeface="AR Pゴシック体M" panose="020B0600000000000000" pitchFamily="50" charset="-128"/>
              </a:rPr>
              <a:t>本研究の目的</a:t>
            </a:r>
            <a:endParaRPr kumimoji="1" lang="ja-JP" altLang="en-US" sz="4800" dirty="0">
              <a:latin typeface="AR Pゴシック体M" panose="020B0600000000000000" pitchFamily="50" charset="-128"/>
              <a:ea typeface="AR Pゴシック体M" panose="020B0600000000000000" pitchFamily="50" charset="-128"/>
            </a:endParaRPr>
          </a:p>
        </p:txBody>
      </p:sp>
      <p:sp>
        <p:nvSpPr>
          <p:cNvPr id="3" name="コンテンツ プレースホルダー 2"/>
          <p:cNvSpPr>
            <a:spLocks noGrp="1"/>
          </p:cNvSpPr>
          <p:nvPr>
            <p:ph idx="1"/>
          </p:nvPr>
        </p:nvSpPr>
        <p:spPr>
          <a:xfrm>
            <a:off x="838200" y="1847927"/>
            <a:ext cx="10515600" cy="4351338"/>
          </a:xfrm>
        </p:spPr>
        <p:txBody>
          <a:bodyPr>
            <a:noAutofit/>
          </a:bodyPr>
          <a:lstStyle/>
          <a:p>
            <a:pPr>
              <a:lnSpc>
                <a:spcPct val="100000"/>
              </a:lnSpc>
            </a:pPr>
            <a:r>
              <a:rPr lang="ja-JP" altLang="en-US" b="1" dirty="0" smtClean="0">
                <a:latin typeface="AR Pゴシック体M" panose="020B0600000000000000" pitchFamily="50" charset="-128"/>
                <a:ea typeface="AR Pゴシック体M" panose="020B0600000000000000" pitchFamily="50" charset="-128"/>
              </a:rPr>
              <a:t>この研究の背景</a:t>
            </a:r>
            <a:endParaRPr lang="en-US" altLang="ja-JP" b="1"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ja-JP" altLang="en-US" sz="1800" dirty="0" smtClean="0">
                <a:latin typeface="AR Pゴシック体M" panose="020B0600000000000000" pitchFamily="50" charset="-128"/>
                <a:ea typeface="AR Pゴシック体M" panose="020B0600000000000000" pitchFamily="50" charset="-128"/>
              </a:rPr>
              <a:t>近年よく耳にする環境問題として、中国</a:t>
            </a:r>
            <a:r>
              <a:rPr lang="ja-JP" altLang="en-US" sz="1800" dirty="0">
                <a:latin typeface="AR Pゴシック体M" panose="020B0600000000000000" pitchFamily="50" charset="-128"/>
                <a:ea typeface="AR Pゴシック体M" panose="020B0600000000000000" pitchFamily="50" charset="-128"/>
              </a:rPr>
              <a:t>における微小粒子状物質ＰＭ</a:t>
            </a:r>
            <a:r>
              <a:rPr lang="en-US" altLang="ja-JP" sz="1800" dirty="0" smtClean="0">
                <a:latin typeface="AR Pゴシック体M" panose="020B0600000000000000" pitchFamily="50" charset="-128"/>
                <a:ea typeface="AR Pゴシック体M" panose="020B0600000000000000" pitchFamily="50" charset="-128"/>
              </a:rPr>
              <a:t>2.5</a:t>
            </a:r>
            <a:r>
              <a:rPr lang="ja-JP" altLang="en-US" sz="1800" dirty="0" smtClean="0">
                <a:latin typeface="AR Pゴシック体M" panose="020B0600000000000000" pitchFamily="50" charset="-128"/>
                <a:ea typeface="AR Pゴシック体M" panose="020B0600000000000000" pitchFamily="50" charset="-128"/>
              </a:rPr>
              <a:t>に</a:t>
            </a:r>
            <a:r>
              <a:rPr lang="ja-JP" altLang="en-US" sz="1800" dirty="0">
                <a:latin typeface="AR Pゴシック体M" panose="020B0600000000000000" pitchFamily="50" charset="-128"/>
                <a:ea typeface="AR Pゴシック体M" panose="020B0600000000000000" pitchFamily="50" charset="-128"/>
              </a:rPr>
              <a:t>よる大規模かつ深刻な大気汚染が</a:t>
            </a:r>
            <a:r>
              <a:rPr lang="ja-JP" altLang="en-US" sz="1800" dirty="0" smtClean="0">
                <a:latin typeface="AR Pゴシック体M" panose="020B0600000000000000" pitchFamily="50" charset="-128"/>
                <a:ea typeface="AR Pゴシック体M" panose="020B0600000000000000" pitchFamily="50" charset="-128"/>
              </a:rPr>
              <a:t>発生</a:t>
            </a:r>
            <a:r>
              <a:rPr lang="ja-JP" altLang="en-US" sz="1800" dirty="0">
                <a:latin typeface="AR Pゴシック体M" panose="020B0600000000000000" pitchFamily="50" charset="-128"/>
                <a:ea typeface="AR Pゴシック体M" panose="020B0600000000000000" pitchFamily="50" charset="-128"/>
              </a:rPr>
              <a:t>したことを契機に</a:t>
            </a:r>
            <a:r>
              <a:rPr lang="ja-JP" altLang="en-US" sz="1800" dirty="0" smtClean="0">
                <a:latin typeface="AR Pゴシック体M" panose="020B0600000000000000" pitchFamily="50" charset="-128"/>
                <a:ea typeface="AR Pゴシック体M" panose="020B0600000000000000" pitchFamily="50" charset="-128"/>
              </a:rPr>
              <a:t>、日本</a:t>
            </a:r>
            <a:r>
              <a:rPr lang="ja-JP" altLang="en-US" sz="1800" dirty="0">
                <a:latin typeface="AR Pゴシック体M" panose="020B0600000000000000" pitchFamily="50" charset="-128"/>
                <a:ea typeface="AR Pゴシック体M" panose="020B0600000000000000" pitchFamily="50" charset="-128"/>
              </a:rPr>
              <a:t>への越境大気汚染が大きく報道され、社会的な話題と</a:t>
            </a:r>
            <a:r>
              <a:rPr lang="ja-JP" altLang="en-US" sz="1800" dirty="0" smtClean="0">
                <a:latin typeface="AR Pゴシック体M" panose="020B0600000000000000" pitchFamily="50" charset="-128"/>
                <a:ea typeface="AR Pゴシック体M" panose="020B0600000000000000" pitchFamily="50" charset="-128"/>
              </a:rPr>
              <a:t>なっているから。</a:t>
            </a:r>
            <a:endParaRPr lang="en-US" altLang="ja-JP" sz="1800"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kumimoji="1" lang="ja-JP" altLang="en-US" sz="2400" b="1" dirty="0" smtClean="0">
                <a:latin typeface="AR Pゴシック体M" panose="020B0600000000000000" pitchFamily="50" charset="-128"/>
                <a:ea typeface="AR Pゴシック体M" panose="020B0600000000000000" pitchFamily="50" charset="-128"/>
              </a:rPr>
              <a:t>・</a:t>
            </a:r>
            <a:r>
              <a:rPr kumimoji="1" lang="ja-JP" altLang="en-US" b="1" dirty="0" smtClean="0">
                <a:latin typeface="AR Pゴシック体M" panose="020B0600000000000000" pitchFamily="50" charset="-128"/>
                <a:ea typeface="AR Pゴシック体M" panose="020B0600000000000000" pitchFamily="50" charset="-128"/>
              </a:rPr>
              <a:t>目的</a:t>
            </a:r>
            <a:endParaRPr kumimoji="1" lang="en-US" altLang="ja-JP" b="1"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ja-JP" altLang="en-US" sz="1800" dirty="0" smtClean="0">
                <a:latin typeface="AR Pゴシック体M" panose="020B0600000000000000" pitchFamily="50" charset="-128"/>
                <a:ea typeface="AR Pゴシック体M" panose="020B0600000000000000" pitchFamily="50" charset="-128"/>
              </a:rPr>
              <a:t>ＰＭ</a:t>
            </a:r>
            <a:r>
              <a:rPr lang="en-US" altLang="ja-JP" sz="1800" dirty="0" smtClean="0">
                <a:latin typeface="AR Pゴシック体M" panose="020B0600000000000000" pitchFamily="50" charset="-128"/>
                <a:ea typeface="AR Pゴシック体M" panose="020B0600000000000000" pitchFamily="50" charset="-128"/>
              </a:rPr>
              <a:t>2.5 </a:t>
            </a:r>
            <a:r>
              <a:rPr lang="ja-JP" altLang="en-US" sz="1800" dirty="0" smtClean="0">
                <a:latin typeface="AR Pゴシック体M" panose="020B0600000000000000" pitchFamily="50" charset="-128"/>
                <a:ea typeface="AR Pゴシック体M" panose="020B0600000000000000" pitchFamily="50" charset="-128"/>
              </a:rPr>
              <a:t>をめぐる問題について、ＰＭ</a:t>
            </a:r>
            <a:r>
              <a:rPr lang="en-US" altLang="ja-JP" sz="1800" dirty="0" smtClean="0">
                <a:latin typeface="AR Pゴシック体M" panose="020B0600000000000000" pitchFamily="50" charset="-128"/>
                <a:ea typeface="AR Pゴシック体M" panose="020B0600000000000000" pitchFamily="50" charset="-128"/>
              </a:rPr>
              <a:t>2.5 </a:t>
            </a:r>
            <a:r>
              <a:rPr lang="ja-JP" altLang="en-US" sz="1800" dirty="0" smtClean="0">
                <a:latin typeface="AR Pゴシック体M" panose="020B0600000000000000" pitchFamily="50" charset="-128"/>
                <a:ea typeface="AR Pゴシック体M" panose="020B0600000000000000" pitchFamily="50" charset="-128"/>
              </a:rPr>
              <a:t>の定義や歴史的経緯を紹介した上で、</a:t>
            </a:r>
            <a:endParaRPr lang="en-US" altLang="ja-JP" sz="1800"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ja-JP" altLang="en-US" sz="1800" dirty="0" smtClean="0">
                <a:latin typeface="AR Pゴシック体M" panose="020B0600000000000000" pitchFamily="50" charset="-128"/>
                <a:ea typeface="AR Pゴシック体M" panose="020B0600000000000000" pitchFamily="50" charset="-128"/>
              </a:rPr>
              <a:t>日本</a:t>
            </a:r>
            <a:r>
              <a:rPr lang="ja-JP" altLang="en-US" sz="1800" dirty="0">
                <a:latin typeface="AR Pゴシック体M" panose="020B0600000000000000" pitchFamily="50" charset="-128"/>
                <a:ea typeface="AR Pゴシック体M" panose="020B0600000000000000" pitchFamily="50" charset="-128"/>
              </a:rPr>
              <a:t>や中国におけるＰＭ</a:t>
            </a:r>
            <a:r>
              <a:rPr lang="en-US" altLang="ja-JP" sz="1800" dirty="0">
                <a:latin typeface="AR Pゴシック体M" panose="020B0600000000000000" pitchFamily="50" charset="-128"/>
                <a:ea typeface="AR Pゴシック体M" panose="020B0600000000000000" pitchFamily="50" charset="-128"/>
              </a:rPr>
              <a:t>2.5</a:t>
            </a:r>
            <a:r>
              <a:rPr lang="ja-JP" altLang="en-US" sz="1800" dirty="0">
                <a:latin typeface="AR Pゴシック体M" panose="020B0600000000000000" pitchFamily="50" charset="-128"/>
                <a:ea typeface="AR Pゴシック体M" panose="020B0600000000000000" pitchFamily="50" charset="-128"/>
              </a:rPr>
              <a:t>による大気汚染の現状、今後の課題について述べて</a:t>
            </a:r>
            <a:r>
              <a:rPr lang="ja-JP" altLang="en-US" sz="1800" dirty="0" smtClean="0">
                <a:latin typeface="AR Pゴシック体M" panose="020B0600000000000000" pitchFamily="50" charset="-128"/>
                <a:ea typeface="AR Pゴシック体M" panose="020B0600000000000000" pitchFamily="50" charset="-128"/>
              </a:rPr>
              <a:t>いく。</a:t>
            </a:r>
            <a:endParaRPr lang="en-US" altLang="ja-JP" sz="1800"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ja-JP" altLang="en-US" sz="1800" b="1" dirty="0" smtClean="0">
                <a:latin typeface="AR Pゴシック体M" panose="020B0600000000000000" pitchFamily="50" charset="-128"/>
                <a:ea typeface="AR Pゴシック体M" panose="020B0600000000000000" pitchFamily="50" charset="-128"/>
              </a:rPr>
              <a:t>・</a:t>
            </a:r>
            <a:r>
              <a:rPr lang="ja-JP" altLang="en-US" b="1" dirty="0" smtClean="0">
                <a:latin typeface="AR Pゴシック体M" panose="020B0600000000000000" pitchFamily="50" charset="-128"/>
                <a:ea typeface="AR Pゴシック体M" panose="020B0600000000000000" pitchFamily="50" charset="-128"/>
              </a:rPr>
              <a:t>研究方法</a:t>
            </a:r>
            <a:endParaRPr lang="en-US" altLang="ja-JP" b="1"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en-US" altLang="ja-JP" sz="1800" dirty="0" smtClean="0">
                <a:latin typeface="AR Pゴシック体M" panose="020B0600000000000000" pitchFamily="50" charset="-128"/>
                <a:ea typeface="AR Pゴシック体M" panose="020B0600000000000000" pitchFamily="50" charset="-128"/>
              </a:rPr>
              <a:t>Web</a:t>
            </a:r>
            <a:r>
              <a:rPr lang="ja-JP" altLang="en-US" sz="1800" dirty="0" smtClean="0">
                <a:latin typeface="AR Pゴシック体M" panose="020B0600000000000000" pitchFamily="50" charset="-128"/>
                <a:ea typeface="AR Pゴシック体M" panose="020B0600000000000000" pitchFamily="50" charset="-128"/>
              </a:rPr>
              <a:t>のホームページを参考にする</a:t>
            </a:r>
            <a:endParaRPr lang="en-US" altLang="ja-JP" sz="1800" dirty="0" smtClean="0">
              <a:latin typeface="AR Pゴシック体M" panose="020B0600000000000000" pitchFamily="50" charset="-128"/>
              <a:ea typeface="AR Pゴシック体M" panose="020B0600000000000000" pitchFamily="50" charset="-128"/>
            </a:endParaRPr>
          </a:p>
          <a:p>
            <a:pPr marL="0" indent="0">
              <a:lnSpc>
                <a:spcPct val="100000"/>
              </a:lnSpc>
              <a:buNone/>
            </a:pPr>
            <a:r>
              <a:rPr lang="ja-JP" altLang="en-US" sz="1800" dirty="0" smtClean="0">
                <a:latin typeface="AR Pゴシック体M" panose="020B0600000000000000" pitchFamily="50" charset="-128"/>
                <a:ea typeface="AR Pゴシック体M" panose="020B0600000000000000" pitchFamily="50" charset="-128"/>
              </a:rPr>
              <a:t>本で調べる</a:t>
            </a:r>
            <a:endParaRPr lang="ja-JP" altLang="en-US" sz="1800" dirty="0">
              <a:latin typeface="AR Pゴシック体M" panose="020B0600000000000000" pitchFamily="50" charset="-128"/>
              <a:ea typeface="AR Pゴシック体M" panose="020B0600000000000000" pitchFamily="50" charset="-128"/>
            </a:endParaRPr>
          </a:p>
        </p:txBody>
      </p:sp>
    </p:spTree>
    <p:extLst>
      <p:ext uri="{BB962C8B-B14F-4D97-AF65-F5344CB8AC3E}">
        <p14:creationId xmlns:p14="http://schemas.microsoft.com/office/powerpoint/2010/main" val="18629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0062"/>
            <a:ext cx="10515600" cy="1325563"/>
          </a:xfrm>
        </p:spPr>
        <p:txBody>
          <a:bodyPr anchor="ctr"/>
          <a:lstStyle/>
          <a:p>
            <a:r>
              <a:rPr lang="ja-JP" altLang="en-US" b="1" dirty="0" smtClean="0">
                <a:latin typeface="AR Pゴシック体M" panose="020B0600000000000000" pitchFamily="50" charset="-128"/>
                <a:ea typeface="AR Pゴシック体M" panose="020B0600000000000000" pitchFamily="50" charset="-128"/>
              </a:rPr>
              <a:t>第１章　</a:t>
            </a:r>
            <a:r>
              <a:rPr lang="en-US" altLang="ja-JP" b="1" dirty="0" smtClean="0">
                <a:latin typeface="AR Pゴシック体M" panose="020B0600000000000000" pitchFamily="50" charset="-128"/>
                <a:ea typeface="AR Pゴシック体M" panose="020B0600000000000000" pitchFamily="50" charset="-128"/>
              </a:rPr>
              <a:t>PM2.5</a:t>
            </a:r>
            <a:r>
              <a:rPr lang="ja-JP" altLang="en-US" b="1" dirty="0">
                <a:latin typeface="AR Pゴシック体M" panose="020B0600000000000000" pitchFamily="50" charset="-128"/>
                <a:ea typeface="AR Pゴシック体M" panose="020B0600000000000000" pitchFamily="50" charset="-128"/>
              </a:rPr>
              <a:t>問題の発生</a:t>
            </a:r>
            <a:r>
              <a:rPr lang="ja-JP" altLang="en-US" b="1" dirty="0" smtClean="0">
                <a:latin typeface="AR Pゴシック体M" panose="020B0600000000000000" pitchFamily="50" charset="-128"/>
                <a:ea typeface="AR Pゴシック体M" panose="020B0600000000000000" pitchFamily="50" charset="-128"/>
              </a:rPr>
              <a:t>原因　</a:t>
            </a:r>
            <a:endParaRPr kumimoji="1" lang="ja-JP" altLang="en-US" dirty="0"/>
          </a:p>
        </p:txBody>
      </p:sp>
      <p:pic>
        <p:nvPicPr>
          <p:cNvPr id="4"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922" y="1982787"/>
            <a:ext cx="4949283" cy="3711962"/>
          </a:xfr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383" y="2867444"/>
            <a:ext cx="5407102" cy="3041495"/>
          </a:xfrm>
          <a:prstGeom prst="rect">
            <a:avLst/>
          </a:prstGeom>
        </p:spPr>
      </p:pic>
    </p:spTree>
    <p:extLst>
      <p:ext uri="{BB962C8B-B14F-4D97-AF65-F5344CB8AC3E}">
        <p14:creationId xmlns:p14="http://schemas.microsoft.com/office/powerpoint/2010/main" val="2043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lstStyle/>
          <a:p>
            <a:r>
              <a:rPr lang="en-US" altLang="ja-JP" dirty="0"/>
              <a:t>1-2</a:t>
            </a:r>
            <a:r>
              <a:rPr lang="ja-JP" altLang="en-US" dirty="0"/>
              <a:t>　</a:t>
            </a:r>
            <a:r>
              <a:rPr lang="en-US" altLang="ja-JP" dirty="0"/>
              <a:t>PM2.5</a:t>
            </a:r>
            <a:r>
              <a:rPr lang="ja-JP" altLang="en-US" dirty="0"/>
              <a:t>が人間の体に及ぼす健康被害</a:t>
            </a:r>
            <a:endParaRPr kumimoji="1" lang="ja-JP" altLang="en-US" dirty="0"/>
          </a:p>
        </p:txBody>
      </p:sp>
      <p:graphicFrame>
        <p:nvGraphicFramePr>
          <p:cNvPr id="4" name="コンテンツ プレースホルダー 3">
            <a:hlinkClick r:id="" action="ppaction://noaction" highlightClick="1"/>
          </p:cNvPr>
          <p:cNvGraphicFramePr>
            <a:graphicFrameLocks noGrp="1"/>
          </p:cNvGraphicFramePr>
          <p:nvPr>
            <p:ph idx="1"/>
            <p:extLst>
              <p:ext uri="{D42A27DB-BD31-4B8C-83A1-F6EECF244321}">
                <p14:modId xmlns:p14="http://schemas.microsoft.com/office/powerpoint/2010/main" val="1189992335"/>
              </p:ext>
            </p:extLst>
          </p:nvPr>
        </p:nvGraphicFramePr>
        <p:xfrm>
          <a:off x="1465262" y="204470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0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lstStyle/>
          <a:p>
            <a:r>
              <a:rPr lang="en-US" altLang="ja-JP" dirty="0" smtClean="0"/>
              <a:t>1-2</a:t>
            </a:r>
            <a:r>
              <a:rPr lang="ja-JP" altLang="en-US" dirty="0"/>
              <a:t>　</a:t>
            </a:r>
            <a:r>
              <a:rPr lang="en-US" altLang="ja-JP" dirty="0"/>
              <a:t>PM2.5</a:t>
            </a:r>
            <a:r>
              <a:rPr lang="ja-JP" altLang="en-US" dirty="0"/>
              <a:t>が人間の体に及ぼす健康</a:t>
            </a:r>
            <a:r>
              <a:rPr lang="ja-JP" altLang="en-US" dirty="0" smtClean="0"/>
              <a:t>被害２</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23388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2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normAutofit fontScale="90000"/>
          </a:bodyPr>
          <a:lstStyle/>
          <a:p>
            <a:r>
              <a:rPr lang="ja-JP" altLang="en-US" sz="4000" dirty="0" smtClean="0"/>
              <a:t>１−３</a:t>
            </a:r>
            <a:r>
              <a:rPr lang="ja-JP" altLang="en-US" sz="4000" dirty="0"/>
              <a:t>　</a:t>
            </a:r>
            <a:r>
              <a:rPr lang="en-US" altLang="ja-JP" sz="4000" dirty="0"/>
              <a:t>PM2.5</a:t>
            </a:r>
            <a:r>
              <a:rPr lang="ja-JP" altLang="en-US" sz="4000" dirty="0"/>
              <a:t>が人間の体に及ぼす健康</a:t>
            </a:r>
            <a:r>
              <a:rPr lang="ja-JP" altLang="en-US" sz="4000" dirty="0" smtClean="0"/>
              <a:t>被害３</a:t>
            </a:r>
            <a:endParaRPr kumimoji="1" lang="ja-JP" altLang="en-US" sz="4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785317517"/>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下矢印 5"/>
          <p:cNvSpPr/>
          <p:nvPr/>
        </p:nvSpPr>
        <p:spPr>
          <a:xfrm flipH="1">
            <a:off x="8492357" y="1825625"/>
            <a:ext cx="1177160" cy="1094553"/>
          </a:xfrm>
          <a:prstGeom prst="downArrow">
            <a:avLst>
              <a:gd name="adj1" fmla="val 50000"/>
              <a:gd name="adj2" fmla="val 477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1099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1430" y="724490"/>
            <a:ext cx="9000281" cy="1325563"/>
          </a:xfrm>
        </p:spPr>
        <p:txBody>
          <a:bodyPr anchor="b">
            <a:normAutofit/>
          </a:bodyPr>
          <a:lstStyle/>
          <a:p>
            <a:pPr lvl="1" algn="l" rtl="0">
              <a:lnSpc>
                <a:spcPct val="90000"/>
              </a:lnSpc>
              <a:spcBef>
                <a:spcPct val="0"/>
              </a:spcBef>
            </a:pPr>
            <a:r>
              <a:rPr lang="ja-JP" altLang="en-US" sz="4000" b="1" dirty="0" smtClean="0">
                <a:solidFill>
                  <a:schemeClr val="tx1"/>
                </a:solidFill>
                <a:latin typeface="AR Pゴシック体M" panose="020B0600000000000000" pitchFamily="50" charset="-128"/>
                <a:ea typeface="AR Pゴシック体M" panose="020B0600000000000000" pitchFamily="50" charset="-128"/>
              </a:rPr>
              <a:t>第</a:t>
            </a:r>
            <a:r>
              <a:rPr lang="en-US" altLang="ja-JP" sz="4000" b="1" dirty="0" smtClean="0">
                <a:solidFill>
                  <a:schemeClr val="tx1"/>
                </a:solidFill>
                <a:latin typeface="AR Pゴシック体M" panose="020B0600000000000000" pitchFamily="50" charset="-128"/>
                <a:ea typeface="AR Pゴシック体M" panose="020B0600000000000000" pitchFamily="50" charset="-128"/>
              </a:rPr>
              <a:t>2</a:t>
            </a:r>
            <a:r>
              <a:rPr lang="ja-JP" altLang="en-US" sz="4000" b="1" dirty="0" smtClean="0">
                <a:solidFill>
                  <a:schemeClr val="tx1"/>
                </a:solidFill>
                <a:latin typeface="AR Pゴシック体M" panose="020B0600000000000000" pitchFamily="50" charset="-128"/>
                <a:ea typeface="AR Pゴシック体M" panose="020B0600000000000000" pitchFamily="50" charset="-128"/>
              </a:rPr>
              <a:t>章　日本での</a:t>
            </a:r>
            <a:r>
              <a:rPr lang="en-US" altLang="ja-JP" sz="4000" b="1" dirty="0" smtClean="0">
                <a:solidFill>
                  <a:schemeClr val="tx1"/>
                </a:solidFill>
                <a:latin typeface="AR Pゴシック体M" panose="020B0600000000000000" pitchFamily="50" charset="-128"/>
                <a:ea typeface="AR Pゴシック体M" panose="020B0600000000000000" pitchFamily="50" charset="-128"/>
              </a:rPr>
              <a:t>PM2.5</a:t>
            </a:r>
            <a:r>
              <a:rPr lang="ja-JP" altLang="en-US" sz="4000" b="1" dirty="0" smtClean="0">
                <a:solidFill>
                  <a:schemeClr val="tx1"/>
                </a:solidFill>
                <a:latin typeface="AR Pゴシック体M" panose="020B0600000000000000" pitchFamily="50" charset="-128"/>
                <a:ea typeface="AR Pゴシック体M" panose="020B0600000000000000" pitchFamily="50" charset="-128"/>
              </a:rPr>
              <a:t>発生状況と対策</a:t>
            </a:r>
            <a:r>
              <a:rPr lang="en-US" altLang="ja-JP" sz="4000" b="1" dirty="0" smtClean="0">
                <a:solidFill>
                  <a:schemeClr val="tx1"/>
                </a:solidFill>
                <a:latin typeface="AR Pゴシック体M" panose="020B0600000000000000" pitchFamily="50" charset="-128"/>
                <a:ea typeface="AR Pゴシック体M" panose="020B0600000000000000" pitchFamily="50" charset="-128"/>
              </a:rPr>
              <a:t/>
            </a:r>
            <a:br>
              <a:rPr lang="en-US" altLang="ja-JP" sz="4000" b="1" dirty="0" smtClean="0">
                <a:solidFill>
                  <a:schemeClr val="tx1"/>
                </a:solidFill>
                <a:latin typeface="AR Pゴシック体M" panose="020B0600000000000000" pitchFamily="50" charset="-128"/>
                <a:ea typeface="AR Pゴシック体M" panose="020B0600000000000000" pitchFamily="50" charset="-128"/>
              </a:rPr>
            </a:br>
            <a:endParaRPr kumimoji="1" lang="ja-JP" altLang="en-US" sz="4000" dirty="0">
              <a:solidFill>
                <a:schemeClr val="tx1"/>
              </a:solidFill>
            </a:endParaRPr>
          </a:p>
        </p:txBody>
      </p:sp>
      <p:sp>
        <p:nvSpPr>
          <p:cNvPr id="3" name="コンテンツ プレースホルダー 2"/>
          <p:cNvSpPr>
            <a:spLocks noGrp="1"/>
          </p:cNvSpPr>
          <p:nvPr>
            <p:ph idx="1"/>
          </p:nvPr>
        </p:nvSpPr>
        <p:spPr>
          <a:xfrm>
            <a:off x="838199" y="2093645"/>
            <a:ext cx="9903106" cy="4163983"/>
          </a:xfrm>
        </p:spPr>
        <p:txBody>
          <a:bodyPr>
            <a:normAutofit/>
          </a:bodyPr>
          <a:lstStyle/>
          <a:p>
            <a:pPr>
              <a:lnSpc>
                <a:spcPct val="150000"/>
              </a:lnSpc>
            </a:pPr>
            <a:r>
              <a:rPr lang="ja-JP" altLang="en-US" dirty="0"/>
              <a:t>現在、大気汚染防止法に基づき、地方自治体によって全国</a:t>
            </a:r>
            <a:r>
              <a:rPr lang="en-US" altLang="ja-JP" dirty="0"/>
              <a:t>700</a:t>
            </a:r>
            <a:r>
              <a:rPr lang="ja-JP" altLang="en-US" dirty="0"/>
              <a:t>カ所以上で</a:t>
            </a:r>
            <a:r>
              <a:rPr lang="en-US" altLang="ja-JP" dirty="0"/>
              <a:t>PM2.5</a:t>
            </a:r>
            <a:r>
              <a:rPr lang="ja-JP" altLang="en-US" dirty="0"/>
              <a:t>の常時監視が実施されています。</a:t>
            </a:r>
          </a:p>
          <a:p>
            <a:pPr>
              <a:lnSpc>
                <a:spcPct val="150000"/>
              </a:lnSpc>
            </a:pPr>
            <a:r>
              <a:rPr lang="en-US" altLang="ja-JP" dirty="0"/>
              <a:t>PM2.5</a:t>
            </a:r>
            <a:r>
              <a:rPr lang="ja-JP" altLang="en-US" dirty="0"/>
              <a:t>を始めとする大気汚染物質濃度の現在の状況については、環境省（大気汚染物質広域監視システム</a:t>
            </a:r>
            <a:r>
              <a:rPr lang="en-US" altLang="ja-JP" dirty="0"/>
              <a:t>【</a:t>
            </a:r>
            <a:r>
              <a:rPr lang="ja-JP" altLang="en-US" u="sng" dirty="0">
                <a:hlinkClick r:id="rId2"/>
              </a:rPr>
              <a:t>そらまめ君</a:t>
            </a:r>
            <a:r>
              <a:rPr lang="en-US" altLang="ja-JP" dirty="0"/>
              <a:t>】</a:t>
            </a:r>
            <a:r>
              <a:rPr lang="ja-JP" altLang="en-US" dirty="0"/>
              <a:t>）や多くの都道府県等のホームページで速報値が公表されています。</a:t>
            </a:r>
          </a:p>
          <a:p>
            <a:pPr>
              <a:lnSpc>
                <a:spcPct val="150000"/>
              </a:lnSpc>
            </a:pPr>
            <a:r>
              <a:rPr lang="ja-JP" altLang="en-US" dirty="0"/>
              <a:t>常時監視結果については、各自治体がデータ確定作業を行った上で、測定された翌年度に一括して国へ報告されて</a:t>
            </a:r>
            <a:r>
              <a:rPr lang="ja-JP" altLang="en-US" dirty="0" smtClean="0"/>
              <a:t>います。</a:t>
            </a:r>
            <a:endParaRPr kumimoji="1" lang="ja-JP" altLang="en-US" dirty="0"/>
          </a:p>
        </p:txBody>
      </p:sp>
      <p:pic>
        <p:nvPicPr>
          <p:cNvPr id="4" name="図 3"/>
          <p:cNvPicPr>
            <a:picLocks noChangeAspect="1"/>
          </p:cNvPicPr>
          <p:nvPr/>
        </p:nvPicPr>
        <p:blipFill>
          <a:blip r:embed="rId3"/>
          <a:stretch>
            <a:fillRect/>
          </a:stretch>
        </p:blipFill>
        <p:spPr>
          <a:xfrm>
            <a:off x="9788665" y="181921"/>
            <a:ext cx="1905281" cy="1875666"/>
          </a:xfrm>
          <a:prstGeom prst="rect">
            <a:avLst/>
          </a:prstGeom>
        </p:spPr>
      </p:pic>
    </p:spTree>
    <p:extLst>
      <p:ext uri="{BB962C8B-B14F-4D97-AF65-F5344CB8AC3E}">
        <p14:creationId xmlns:p14="http://schemas.microsoft.com/office/powerpoint/2010/main" val="12514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ja-JP" altLang="en-US" b="1" dirty="0">
                <a:latin typeface="AR Pゴシック体M" panose="020B0600000000000000" pitchFamily="50" charset="-128"/>
                <a:ea typeface="AR Pゴシック体M" panose="020B0600000000000000" pitchFamily="50" charset="-128"/>
              </a:rPr>
              <a:t>日本での</a:t>
            </a:r>
            <a:r>
              <a:rPr lang="en-US" altLang="ja-JP" b="1" dirty="0">
                <a:latin typeface="AR Pゴシック体M" panose="020B0600000000000000" pitchFamily="50" charset="-128"/>
                <a:ea typeface="AR Pゴシック体M" panose="020B0600000000000000" pitchFamily="50" charset="-128"/>
              </a:rPr>
              <a:t>PM2.5</a:t>
            </a:r>
            <a:r>
              <a:rPr lang="ja-JP" altLang="en-US" b="1" dirty="0">
                <a:latin typeface="AR Pゴシック体M" panose="020B0600000000000000" pitchFamily="50" charset="-128"/>
                <a:ea typeface="AR Pゴシック体M" panose="020B0600000000000000" pitchFamily="50" charset="-128"/>
              </a:rPr>
              <a:t>発生状況</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3204" y="2101686"/>
            <a:ext cx="6147934" cy="3661637"/>
          </a:xfrm>
        </p:spPr>
      </p:pic>
    </p:spTree>
    <p:extLst>
      <p:ext uri="{BB962C8B-B14F-4D97-AF65-F5344CB8AC3E}">
        <p14:creationId xmlns:p14="http://schemas.microsoft.com/office/powerpoint/2010/main" val="20081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967</TotalTime>
  <Words>1574</Words>
  <Application>Microsoft Office PowerPoint</Application>
  <PresentationFormat>ワイド画面</PresentationFormat>
  <Paragraphs>126</Paragraphs>
  <Slides>22</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AR Pゴシック体M</vt:lpstr>
      <vt:lpstr>MS</vt:lpstr>
      <vt:lpstr>TimesNewRomanPSMT</vt:lpstr>
      <vt:lpstr>游ゴシック</vt:lpstr>
      <vt:lpstr>游ゴシック</vt:lpstr>
      <vt:lpstr>游ゴシック Light</vt:lpstr>
      <vt:lpstr>Arial</vt:lpstr>
      <vt:lpstr>Gill Sans MT</vt:lpstr>
      <vt:lpstr>Mangal</vt:lpstr>
      <vt:lpstr>ギャラリー</vt:lpstr>
      <vt:lpstr>PM2.5の現状と これからについて</vt:lpstr>
      <vt:lpstr>目次</vt:lpstr>
      <vt:lpstr>本研究の目的</vt:lpstr>
      <vt:lpstr>第１章　PM2.5問題の発生原因　</vt:lpstr>
      <vt:lpstr>1-2　PM2.5が人間の体に及ぼす健康被害</vt:lpstr>
      <vt:lpstr>1-2　PM2.5が人間の体に及ぼす健康被害２</vt:lpstr>
      <vt:lpstr>１−３　PM2.5が人間の体に及ぼす健康被害３</vt:lpstr>
      <vt:lpstr>第2章　日本でのPM2.5発生状況と対策 </vt:lpstr>
      <vt:lpstr>日本でのPM2.5発生状況</vt:lpstr>
      <vt:lpstr>東海地方のPM２.５情報</vt:lpstr>
      <vt:lpstr>第2章　日本でのPM2.5の対応策</vt:lpstr>
      <vt:lpstr>PowerPoint プレゼンテーション</vt:lpstr>
      <vt:lpstr>PowerPoint プレゼンテーション</vt:lpstr>
      <vt:lpstr>第3章　中国のPM２.５問題</vt:lpstr>
      <vt:lpstr>３−１　中国のPM２.５問題</vt:lpstr>
      <vt:lpstr>中国のPM2.5濃度(中国政府発表、2013年)  </vt:lpstr>
      <vt:lpstr>第4章　PM2.5に関する市民意識調査（アンケート） </vt:lpstr>
      <vt:lpstr>4−1　PM2.5に関する市民意識調査（アンケート） </vt:lpstr>
      <vt:lpstr>4−2　PM2.5に関する市民意識調査（アンケート）</vt:lpstr>
      <vt:lpstr>今後の課題</vt:lpstr>
      <vt:lpstr>PowerPoint プレゼンテーション</vt:lpstr>
      <vt:lpstr>PowerPoint プレゼンテーション</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P・M2.5</dc:title>
  <dc:creator>160322091</dc:creator>
  <cp:lastModifiedBy>李すぅちょる</cp:lastModifiedBy>
  <cp:revision>93</cp:revision>
  <cp:lastPrinted>2017-12-02T12:32:23Z</cp:lastPrinted>
  <dcterms:created xsi:type="dcterms:W3CDTF">2017-05-23T05:20:24Z</dcterms:created>
  <dcterms:modified xsi:type="dcterms:W3CDTF">2017-12-05T04:50:17Z</dcterms:modified>
</cp:coreProperties>
</file>